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avokotnik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Zaobljeni pravokotnik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l-SI" smtClean="0"/>
              <a:t>Kliknite, če želite urediti slog podnaslova matrice</a:t>
            </a:r>
            <a:endParaRPr kumimoji="0" lang="en-US"/>
          </a:p>
        </p:txBody>
      </p:sp>
      <p:sp>
        <p:nvSpPr>
          <p:cNvPr id="28" name="Ograda datum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64549-C201-4516-A47A-49898ABD0AFF}" type="datetimeFigureOut">
              <a:rPr lang="sl-SI" smtClean="0"/>
              <a:pPr/>
              <a:t>4. 01. 2021</a:t>
            </a:fld>
            <a:endParaRPr lang="sl-SI"/>
          </a:p>
        </p:txBody>
      </p:sp>
      <p:sp>
        <p:nvSpPr>
          <p:cNvPr id="17" name="Ograda no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29" name="Ograda številke diapozitiva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2F47457D-E68E-4EAE-956E-557BD751384C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7" name="Pravokotnik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avokotnik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avokotnik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slov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sl-SI" smtClean="0"/>
              <a:t>Kliknite, če želite urediti slog naslova matrice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Kliknite, če želite urediti slog naslova matrice</a:t>
            </a:r>
            <a:endParaRPr kumimoji="0"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l-SI" smtClean="0"/>
              <a:t>Kliknite, če želite urediti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64549-C201-4516-A47A-49898ABD0AFF}" type="datetimeFigureOut">
              <a:rPr lang="sl-SI" smtClean="0"/>
              <a:pPr/>
              <a:t>4. 01. 2021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7457D-E68E-4EAE-956E-557BD751384C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sl-SI" smtClean="0"/>
              <a:t>Kliknite, če želite urediti slog naslova matrice</a:t>
            </a:r>
            <a:endParaRPr kumimoji="0"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sl-SI" smtClean="0"/>
              <a:t>Kliknite, če želite urediti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64549-C201-4516-A47A-49898ABD0AFF}" type="datetimeFigureOut">
              <a:rPr lang="sl-SI" smtClean="0"/>
              <a:pPr/>
              <a:t>4. 01. 2021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7457D-E68E-4EAE-956E-557BD751384C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Kliknite, če želite urediti slog naslova matrice</a:t>
            </a:r>
            <a:endParaRPr kumimoji="0"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64549-C201-4516-A47A-49898ABD0AFF}" type="datetimeFigureOut">
              <a:rPr lang="sl-SI" smtClean="0"/>
              <a:pPr/>
              <a:t>4. 01. 2021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7457D-E68E-4EAE-956E-557BD751384C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8" name="Ograda vsebine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sl-SI" smtClean="0"/>
              <a:t>Kliknite, če želite urediti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avokotnik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Zaobljeni pravokotnik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sl-SI" smtClean="0"/>
              <a:t>Kliknite, če želite urediti slog naslova matrice</a:t>
            </a:r>
            <a:endParaRPr kumimoji="0"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64549-C201-4516-A47A-49898ABD0AFF}" type="datetimeFigureOut">
              <a:rPr lang="sl-SI" smtClean="0"/>
              <a:pPr/>
              <a:t>4. 01. 2021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sl-SI"/>
          </a:p>
        </p:txBody>
      </p:sp>
      <p:sp>
        <p:nvSpPr>
          <p:cNvPr id="7" name="Pravokotnik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Pravokotnik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avokotnik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2F47457D-E68E-4EAE-956E-557BD751384C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Kliknite, če želite urediti slog naslova matrice</a:t>
            </a:r>
            <a:endParaRPr kumimoji="0" lang="en-US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64549-C201-4516-A47A-49898ABD0AFF}" type="datetimeFigureOut">
              <a:rPr lang="sl-SI" smtClean="0"/>
              <a:pPr/>
              <a:t>4. 01. 2021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7457D-E68E-4EAE-956E-557BD751384C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9" name="Ograda vsebine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sl-SI" smtClean="0"/>
              <a:t>Kliknite, če želite urediti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11" name="Ograda vsebine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sl-SI" smtClean="0"/>
              <a:t>Kliknite, če želite urediti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sl-SI" smtClean="0"/>
              <a:t>Kliknite, če želite urediti slog naslova matrice</a:t>
            </a:r>
            <a:endParaRPr kumimoji="0"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l-SI" smtClean="0"/>
              <a:t>Kliknite, če želite urediti sloge besedila matrice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l-SI" smtClean="0"/>
              <a:t>Kliknite, če želite urediti sloge besedila matrice</a:t>
            </a:r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64549-C201-4516-A47A-49898ABD0AFF}" type="datetimeFigureOut">
              <a:rPr lang="sl-SI" smtClean="0"/>
              <a:pPr/>
              <a:t>4. 01. 2021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7457D-E68E-4EAE-956E-557BD751384C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11" name="Ograda vsebine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sl-SI" smtClean="0"/>
              <a:t>Kliknite, če želite urediti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13" name="Ograda vsebine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sl-SI" smtClean="0"/>
              <a:t>Kliknite, če želite urediti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Kliknite, če želite urediti slog naslova matrice</a:t>
            </a:r>
            <a:endParaRPr kumimoji="0" lang="en-US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64549-C201-4516-A47A-49898ABD0AFF}" type="datetimeFigureOut">
              <a:rPr lang="sl-SI" smtClean="0"/>
              <a:pPr/>
              <a:t>4. 01. 2021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7457D-E68E-4EAE-956E-557BD751384C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64549-C201-4516-A47A-49898ABD0AFF}" type="datetimeFigureOut">
              <a:rPr lang="sl-SI" smtClean="0"/>
              <a:pPr/>
              <a:t>4. 01. 2021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7457D-E68E-4EAE-956E-557BD751384C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otnik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Zaobljeni pravokotnik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sl-SI" smtClean="0"/>
              <a:t>Kliknite, če želite urediti slog naslova matrice</a:t>
            </a:r>
            <a:endParaRPr kumimoji="0"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64549-C201-4516-A47A-49898ABD0AFF}" type="datetimeFigureOut">
              <a:rPr lang="sl-SI" smtClean="0"/>
              <a:pPr/>
              <a:t>4. 01. 2021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7457D-E68E-4EAE-956E-557BD751384C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11" name="Ograda vsebine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sl-SI" smtClean="0"/>
              <a:t>Kliknite, če želite urediti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sl-SI" smtClean="0"/>
              <a:t>Kliknite, če želite urediti slog naslova matrice</a:t>
            </a:r>
            <a:endParaRPr kumimoji="0" lang="en-US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64549-C201-4516-A47A-49898ABD0AFF}" type="datetimeFigureOut">
              <a:rPr lang="sl-SI" smtClean="0"/>
              <a:pPr/>
              <a:t>4. 01. 2021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2F47457D-E68E-4EAE-956E-557BD751384C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11" name="Pravokotnik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avokotnik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ravokotnik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l-SI" smtClean="0"/>
              <a:t>Kliknite ikono, če želite dodati sliko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otnik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Zaobljeni pravokotnik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Ograda naslova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sl-SI" smtClean="0"/>
              <a:t>Kliknite, če želite urediti slog naslova matrice</a:t>
            </a:r>
            <a:endParaRPr kumimoji="0" lang="en-US"/>
          </a:p>
        </p:txBody>
      </p:sp>
      <p:sp>
        <p:nvSpPr>
          <p:cNvPr id="13" name="Ograda besedila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sl-SI" smtClean="0"/>
              <a:t>Kliknite, če želite urediti sloge besedila matrice</a:t>
            </a:r>
          </a:p>
          <a:p>
            <a:pPr lvl="1" eaLnBrk="1" latinLnBrk="0" hangingPunct="1"/>
            <a:r>
              <a:rPr kumimoji="0" lang="sl-SI" smtClean="0"/>
              <a:t>Druga raven</a:t>
            </a:r>
          </a:p>
          <a:p>
            <a:pPr lvl="2" eaLnBrk="1" latinLnBrk="0" hangingPunct="1"/>
            <a:r>
              <a:rPr kumimoji="0" lang="sl-SI" smtClean="0"/>
              <a:t>Tretja raven</a:t>
            </a:r>
          </a:p>
          <a:p>
            <a:pPr lvl="3" eaLnBrk="1" latinLnBrk="0" hangingPunct="1"/>
            <a:r>
              <a:rPr kumimoji="0" lang="sl-SI" smtClean="0"/>
              <a:t>Četrta raven</a:t>
            </a:r>
          </a:p>
          <a:p>
            <a:pPr lvl="4" eaLnBrk="1" latinLnBrk="0" hangingPunct="1"/>
            <a:r>
              <a:rPr kumimoji="0" lang="sl-SI" smtClean="0"/>
              <a:t>Peta raven</a:t>
            </a:r>
            <a:endParaRPr kumimoji="0" lang="en-US"/>
          </a:p>
        </p:txBody>
      </p:sp>
      <p:sp>
        <p:nvSpPr>
          <p:cNvPr id="14" name="Ograda datuma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8764549-C201-4516-A47A-49898ABD0AFF}" type="datetimeFigureOut">
              <a:rPr lang="sl-SI" smtClean="0"/>
              <a:pPr/>
              <a:t>4. 01. 2021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sl-SI"/>
          </a:p>
        </p:txBody>
      </p:sp>
      <p:sp>
        <p:nvSpPr>
          <p:cNvPr id="23" name="Ograda številke diapozitiva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2F47457D-E68E-4EAE-956E-557BD751384C}" type="slidenum">
              <a:rPr lang="sl-SI" smtClean="0"/>
              <a:pPr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l-SI" sz="6000" b="1" dirty="0" smtClean="0"/>
              <a:t>ZLOM VZHODNEGA BLOKA</a:t>
            </a:r>
            <a:endParaRPr lang="sl-SI" sz="6000" b="1" dirty="0"/>
          </a:p>
        </p:txBody>
      </p:sp>
      <p:pic>
        <p:nvPicPr>
          <p:cNvPr id="4098" name="Picture 2" descr="http://www.delo.si/assets/media/picture/20090813/BerlinW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3071810"/>
            <a:ext cx="4091068" cy="3119439"/>
          </a:xfrm>
          <a:prstGeom prst="rect">
            <a:avLst/>
          </a:prstGeom>
          <a:noFill/>
        </p:spPr>
      </p:pic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2440" y="199726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36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631844"/>
          </a:xfrm>
        </p:spPr>
        <p:txBody>
          <a:bodyPr>
            <a:normAutofit/>
          </a:bodyPr>
          <a:lstStyle/>
          <a:p>
            <a:r>
              <a:rPr lang="sl-SI" sz="2800" b="1" i="1" dirty="0" smtClean="0">
                <a:solidFill>
                  <a:srgbClr val="FF0000"/>
                </a:solidFill>
              </a:rPr>
              <a:t>1. SOVJETSKA ZVEZA – propad socializma in razpad  države</a:t>
            </a:r>
            <a:endParaRPr lang="sl-SI" sz="2800" b="1" i="1" dirty="0">
              <a:solidFill>
                <a:srgbClr val="FF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sz="quarter" idx="1"/>
          </p:nvPr>
        </p:nvSpPr>
        <p:spPr>
          <a:xfrm>
            <a:off x="285720" y="1071546"/>
            <a:ext cx="8858280" cy="5429288"/>
          </a:xfrm>
        </p:spPr>
        <p:txBody>
          <a:bodyPr>
            <a:normAutofit/>
          </a:bodyPr>
          <a:lstStyle/>
          <a:p>
            <a:r>
              <a:rPr lang="sl-SI" sz="2400" dirty="0" smtClean="0">
                <a:latin typeface="+mj-lt"/>
              </a:rPr>
              <a:t>1985 prevzame vodenje partije </a:t>
            </a:r>
            <a:r>
              <a:rPr lang="sl-SI" sz="2400" b="1" i="1" u="sng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GORBAČOV</a:t>
            </a:r>
            <a:r>
              <a:rPr lang="sl-SI" sz="2400" dirty="0" smtClean="0">
                <a:latin typeface="+mj-lt"/>
              </a:rPr>
              <a:t>:</a:t>
            </a:r>
          </a:p>
          <a:p>
            <a:pPr>
              <a:buNone/>
            </a:pPr>
            <a:r>
              <a:rPr lang="sl-SI" sz="2400" dirty="0" smtClean="0">
                <a:latin typeface="+mj-lt"/>
              </a:rPr>
              <a:t>        - </a:t>
            </a:r>
            <a:r>
              <a:rPr lang="sl-SI" sz="2400" b="1" dirty="0" smtClean="0">
                <a:solidFill>
                  <a:srgbClr val="0070C0"/>
                </a:solidFill>
                <a:latin typeface="+mj-lt"/>
              </a:rPr>
              <a:t>JAVNOST </a:t>
            </a:r>
            <a:r>
              <a:rPr lang="sl-SI" sz="2400" dirty="0" smtClean="0">
                <a:latin typeface="+mj-lt"/>
              </a:rPr>
              <a:t>(svoboda govora)</a:t>
            </a:r>
          </a:p>
          <a:p>
            <a:pPr>
              <a:buNone/>
            </a:pPr>
            <a:r>
              <a:rPr lang="sl-SI" sz="2400" dirty="0" smtClean="0">
                <a:latin typeface="+mj-lt"/>
              </a:rPr>
              <a:t>        - </a:t>
            </a:r>
            <a:r>
              <a:rPr lang="sl-SI" sz="2400" b="1" dirty="0" smtClean="0">
                <a:solidFill>
                  <a:srgbClr val="0070C0"/>
                </a:solidFill>
                <a:latin typeface="+mj-lt"/>
              </a:rPr>
              <a:t>PERESTROJKA</a:t>
            </a:r>
            <a:r>
              <a:rPr lang="sl-SI" sz="2400" dirty="0" smtClean="0">
                <a:latin typeface="+mj-lt"/>
              </a:rPr>
              <a:t> (reforma gospodarstva, zasebna lastnina)</a:t>
            </a:r>
          </a:p>
          <a:p>
            <a:pPr>
              <a:buNone/>
            </a:pPr>
            <a:r>
              <a:rPr lang="sl-SI" sz="2400" dirty="0" smtClean="0">
                <a:latin typeface="+mj-lt"/>
              </a:rPr>
              <a:t>        - </a:t>
            </a:r>
            <a:r>
              <a:rPr lang="sl-SI" sz="2400" b="1" dirty="0" smtClean="0">
                <a:solidFill>
                  <a:srgbClr val="0070C0"/>
                </a:solidFill>
                <a:latin typeface="+mj-lt"/>
              </a:rPr>
              <a:t>DEMOKRATIZACIJA</a:t>
            </a:r>
            <a:r>
              <a:rPr lang="sl-SI" sz="2400" dirty="0" smtClean="0">
                <a:latin typeface="+mj-lt"/>
              </a:rPr>
              <a:t> (večstrankarski sistem, volitve)</a:t>
            </a:r>
          </a:p>
          <a:p>
            <a:pPr>
              <a:buNone/>
            </a:pPr>
            <a:r>
              <a:rPr lang="sl-SI" sz="2400" dirty="0" smtClean="0">
                <a:latin typeface="+mj-lt"/>
              </a:rPr>
              <a:t>        - </a:t>
            </a:r>
            <a:r>
              <a:rPr lang="sl-SI" sz="2400" b="1" dirty="0" smtClean="0">
                <a:solidFill>
                  <a:srgbClr val="0070C0"/>
                </a:solidFill>
                <a:latin typeface="+mj-lt"/>
              </a:rPr>
              <a:t>KONEC TEKMOVANJA V OBOROŽITVI</a:t>
            </a:r>
          </a:p>
          <a:p>
            <a:pPr>
              <a:buNone/>
            </a:pPr>
            <a:endParaRPr lang="sl-SI" sz="2400" b="1" dirty="0" smtClean="0">
              <a:solidFill>
                <a:srgbClr val="0070C0"/>
              </a:solidFill>
              <a:latin typeface="+mj-lt"/>
            </a:endParaRPr>
          </a:p>
          <a:p>
            <a:pPr>
              <a:buNone/>
            </a:pPr>
            <a:endParaRPr lang="sl-SI" sz="2400" b="1" dirty="0" smtClean="0">
              <a:solidFill>
                <a:srgbClr val="0070C0"/>
              </a:solidFill>
              <a:latin typeface="+mj-lt"/>
            </a:endParaRPr>
          </a:p>
          <a:p>
            <a:pPr>
              <a:buNone/>
            </a:pPr>
            <a:r>
              <a:rPr lang="sl-SI" sz="2400" b="1" dirty="0" smtClean="0">
                <a:latin typeface="+mj-lt"/>
              </a:rPr>
              <a:t>                                </a:t>
            </a:r>
            <a:r>
              <a:rPr lang="sl-SI" sz="2400" b="1" i="1" u="sng" dirty="0" smtClean="0">
                <a:latin typeface="+mj-lt"/>
              </a:rPr>
              <a:t>POSLEDICE:</a:t>
            </a:r>
            <a:r>
              <a:rPr lang="sl-SI" sz="2400" b="1" dirty="0" smtClean="0">
                <a:latin typeface="+mj-lt"/>
              </a:rPr>
              <a:t> </a:t>
            </a:r>
          </a:p>
          <a:p>
            <a:pPr>
              <a:buNone/>
            </a:pPr>
            <a:r>
              <a:rPr lang="sl-SI" sz="2400" b="1" dirty="0" smtClean="0">
                <a:latin typeface="+mj-lt"/>
              </a:rPr>
              <a:t>             </a:t>
            </a:r>
            <a:r>
              <a:rPr lang="sl-SI" sz="2400" dirty="0" smtClean="0">
                <a:latin typeface="+mj-lt"/>
              </a:rPr>
              <a:t>* zahteve po narodni samostojnosti</a:t>
            </a:r>
          </a:p>
          <a:p>
            <a:pPr>
              <a:buNone/>
            </a:pPr>
            <a:r>
              <a:rPr lang="sl-SI" sz="2400" dirty="0" smtClean="0">
                <a:latin typeface="+mj-lt"/>
              </a:rPr>
              <a:t>             * državni udar v Moskvi proti reformam (neuspešno)</a:t>
            </a:r>
          </a:p>
          <a:p>
            <a:pPr>
              <a:buNone/>
            </a:pPr>
            <a:r>
              <a:rPr lang="sl-SI" sz="2400" dirty="0" smtClean="0">
                <a:latin typeface="+mj-lt"/>
              </a:rPr>
              <a:t>             * </a:t>
            </a:r>
            <a:r>
              <a:rPr lang="sl-SI" sz="2400" i="1" u="sng" dirty="0" smtClean="0">
                <a:solidFill>
                  <a:srgbClr val="FF0000"/>
                </a:solidFill>
                <a:latin typeface="+mj-lt"/>
              </a:rPr>
              <a:t>konec moči partije in razpad SZ</a:t>
            </a:r>
          </a:p>
          <a:p>
            <a:pPr>
              <a:buNone/>
            </a:pPr>
            <a:r>
              <a:rPr lang="sl-SI" sz="2400" dirty="0" smtClean="0">
                <a:latin typeface="+mj-lt"/>
              </a:rPr>
              <a:t>             * republike razglasijo neodvisnost (15) = Ruska federacija</a:t>
            </a:r>
            <a:endParaRPr lang="sl-SI" sz="2400" dirty="0">
              <a:latin typeface="+mj-lt"/>
            </a:endParaRPr>
          </a:p>
        </p:txBody>
      </p:sp>
      <p:sp>
        <p:nvSpPr>
          <p:cNvPr id="4" name="Puščica dol 3"/>
          <p:cNvSpPr/>
          <p:nvPr/>
        </p:nvSpPr>
        <p:spPr>
          <a:xfrm>
            <a:off x="3357554" y="3214686"/>
            <a:ext cx="357190" cy="642942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26" name="AutoShape 2" descr="data:image/jpeg;base64,/9j/4AAQSkZJRgABAQAAAQABAAD/2wCEAAkGBhQSEBQUEhQVFRQUFBcUFBUVFRQVFhQUFBcVFBQUFBQXHCYeFxokGRQUHy8gJCcpLCwsFR4xNTAqNSYrLCkBCQoKDgwOGg8PGCkcHyQpKSkpKSkpKSksLCwpKSkpLCkpKSkpKSkpKSksKSkpKSkpKSkpKSksKSkpLCwpKSwpKf/AABEIAMIBAwMBIgACEQEDEQH/xAAcAAACAgMBAQAAAAAAAAAAAAAEBQMGAAECBwj/xABAEAABAgQEAwUECQMCBwEAAAABAAIDBBEhBRIxQSJRcQYTMmGBkaGxwQcUIzNCUmLR8HKS4SSCFTRDssLS8Rb/xAAaAQADAQEBAQAAAAAAAAAAAAABAgMABAUG/8QAJhEAAgICAwEAAQQDAQAAAAAAAAECEQMxEiFBBBMiMmFxBUJRUv/aAAwDAQACEQMRAD8A86w91kZNu4UHh4si5vwr14aOCWyvRjdN8PFkojC/qnOHiyWGxpaCJzwoaXKKnBwoaXCq9k1oZwDZDzOhRMJtkPMCxRloVbEM2UNJeNFTjdUPJDjXJ/sdK/aWmQ0QeLI2RFkJio1Vcn7SMdlYI41ZMNbYKu0+0VowtllPAiuV9BmVATzbJv3aXT7LJspKLKw8cadYe1KHt40+w5lkmIpk0HMYpe7spGMUvd2VZkEyvYoxDYa26sZ7NR5iogsMQ/pofby9U/7P/Q9MEZo7hDbqALvI1uD4SuRZYQfbOqMHJUiuy7F1MQ7L0aB2WgQHiGGBxFi5xzfFWmXk5cNyugQnDerG/spZPsjdJFI/HNqz5zmoJqhMi+isQ7K4dF8Uu1p0qyrXelLKi479Eli6Sid5S/cvoIlP0nR3SxSw+mDdPo0sE4rR5xAYjGNXX1NzHFrmlrgaFpBBB5EFTthLsOVg71A5GRIaGexFGOGlSsco6LpqYwW2ItLgLaBgXD2WRk5D4VHhrNEXOs4V0xXQjfZVozOJOsPh2SuYZxJ3h7LJILseT6MnWcKHl2I+ebwoaWaqPYifQfCZZDzLLFMIUPhQ80yyMtCp9lZnGIaRZxI+eahcPZxrlrs6E/0lmkWWQeKs1TOQZZA4u3VPk0Sjsqob9orXhUOwVYaPtFbcKbYJcCHysOyJbiDbFOS1KsRFkcpKOyqvH2if4c2yRuH2isGHCyXEiuRjVjFc+x3YYzIEWNUQdtQX/wBP6fNJOyuDfWZmHCPhJq8j8jbu6bD1Xs05FEJjWtGUUAAGzQNlH6s3BdD/ADYebI5WXgy7csNjIbB+UAV6ndcTWICljRLo8+LVvXSiFjxDufRtfivDc3J2e3DAokGIuMSMwBtGtuTW5PmjXG3+UH3lrG/mSf8AC4fMGmg9oTN2UUaJYsRCRI+W++11HFmEumJonTZRnIKjYTiMtAm6d80d4BQRALkbCJTxDzSXE+wxbCzQml3N1RQAa9VzMzdCDy5K29kcczAtJqKaHzVfn+iUf0nJ9HzRatHkczLltiKfzmgokNX7t1gIY4xYYowniH5Sd+io8Ri93FNTVo8acXF0wMsWBqlc1cUVWA6AWLKrEDEuGMsjJ1vAocMbZE4gOBdUdE3sq0wOL1TzDhYJLMDiTzDxZJHY8tEk83hUMq1ETw4VFLDRUeyfg0hMshpplijYYshZscK0tARW55qEw5vEjZ1C4cOJc3pdPotcg2yX4uNUzkRZL8XGqfLonHZVoY+0VvwptgqpCH2qt+FiwS4CmVh5CU4kLJw5KMS0K2UlEq5HGrBhyQH7xP8ADQlxFcmj1T6JJSsSNE2DWs9Sam6tuNzFXtApb+FIvo8AhSJd+KI8n2cIR0WLQ3vt6/svH+6bc2j1vgx1HkziLLDgtUgggV/bkpHyuYmtAErxGfeK5XCtK0G/UpW7tE7R4I861t6b1XKo0juc7Y7jwWkgAA35UQ5lia7cqfOqgkp6tHVXE7i7WN1rzWGMmm0HxS+PYVpRD/8A6JrnUHvUs/M1bagoNrj3KU4+hjJaEk3HunfZGKc5PkqzMm58067PzGWt7hJi6kbL+xlix/jZEHNhI6i68xitXoU3NVhvPJjj7v8AKoMQL3PhdpngfWqaAntUJCJiBQuC72ciOKrFshYkGDcNCJxEcCgw5TYkeFdi0SeyrzHiHVPcOFkjjeL1T/DtAljseWiSfHCoZUKef8KilU72TG0PRCzeiMhiyEnPChIBXJ5DYb4kVPbobDRdc/pdftLXI6Jdi+6ZSIsluLbpsuhIbK1CH2iuOFiwVPg/eK44XoEuDQ2UPcEoxLROXJRiYstlEiVV33hVu7MvY0uiRGd42Ewv7skgPNQAHU2vVVEj7Qq9disP70RhTWDl/uI/ZcuSTjik1ujuwxUssVLVnqWFGBElGvYzummhyNqMjjf4jRKZ2M9rnNivrRoIa1lDUkihDSS6wCNkIrcz4ba0aW15cIyj1tVFzsJpc17WkuALXUpUt14SdwfiV4rnez2eHHRQsSx2ZLXCDAyNA4S+pc7o1pt0VahYnOF1YrHAk7tp5WC9FxOEXmjWvHXL8UJA7PCHxvoXV4W1LnEnQAbn4IprVAp3Zz2adlhPzteXV8LBmyg3vy6Kt41PtMapJyDVujq8nD8K9LkML7iXdXxOJc46kud59KD0XnGIy3+pJpVr7GulRVaVJhTdARxyCG1dDcG/mbx096nh4uxzQYcSrTY616OB0UeIybYrMhaCGm2XgLTvUaBK2YJkIc05epBzdQNEJONbAlKxp3oKmlH5SSh4JLRWnoRX1rquYEEvJNctAbAWpyuoKrLSdxHkSbpCef0lo6k0CrcQKV2Lw4bMjy5+2twa619VzEXtfBJU16eJ9+OUWpPQHEaoXImIoHBeizz0Qly2t0WJBw3DhZSYn4VrDxZdYn4V2LRL0rEQcQ6p/h+iRxfEOqeYfokjseWiTEDwriUGi6n/AArJRO9k/BuwcKDnPCjWDhQc74UJaAitz4UGGC6nnt1Fheqh/sX8LVJCyWYsNU2kxZKsX3Wy6EjsrUD7xXHCxYKnwPvFcsLFghg0NlDnJRihsnDwkuJ6FDIxIFYp9oV6Z9GD+KKOcOvs/wDi8zB4yvQfo3j5ZplqhwII9Fz5I8sbOzFKskWeiwZcw2uNqPdna7mMoH7rcq8vcQTQD4KSfigkgClNW1sLVAHLp5pfEi5Wk1pVeD6e+u0E4hOsY0guoAOaUdl4cN8YxnvoAaMafFEoLu6D5FLWysSci0IpBB4je4Gw6qwYh2YhxgwmsN0L7tzDShA+CrFX2aTSVDHFcZhlrgHCi86xWM+pc0gszgG4zAnRw9yCxTC5todlo4FxvU386ILDMNjV+1datacyLgdEstmgkkPI2HOzVcRXTO0ZSR50WFrG+IFxBGuns3TETYyXpolU1MhRl0U4kc5EqeXl8Esmpsw4ZI1JA8xVSujXqh59udmUDVw911NbN5QJ9VBawa1NT0F0e8KKWhGtdmjKOurvTb0Urivd/wAdjqDk/TxP8lkuagvAd4ULwiHqF69FnmIhyrFtYkGGMgLLMU8K6kBZc4pouzwl6VqJ4vVPcPFgkbxxjqn2H6JY7KS0bxAWWpRd4joFxKpvRPByzwoOc8KLZ4UJOeFaWhUVufC4woXXc8NVrCBdQWy3hapMWSfFzqnUqLJLi+6GXQsNldlh9ornhYsFTZUfaK54YLBDDobKGuCS4ponbtEkxTQoZRIFXHjKufZOeEJ+ffKQ3qqYBxqxYbokUOcXEvy4tM9C7LT5id+Hmrs7Sf8AcDp/amkaSL+DmbpZ2Zg0gd4Bd1nHybcVTt8+Gw3uFyBQeq8HJDhJo9/FkcoqQtn8ahytIYqXE+ECrj0A1Qc99I0OG3jhuDCcuZ7XNqehFkZhmF5AY8b715tvkB0A5HzUGL4/+F8DO3maUtvQoxr0o0hNO9uJVwDGm/5uEi/Q6IaFOMcQGuB8/kg52YlX1P1UBx5NA94QowhlM7GmH/ST7wbFJKrGS/4M8QJDiBolkRx3TXDoOWEXONXE0FfJATAufioyHBWmoUsMg2qRapA3G4XJAAXcKDCAERxOZtW+KgrWwI96EY8pJE5zUFbO3EaAUGwUTlI5RuX1GKChFRR8vkm5ycmQuUT1K5RuTMVEVFi3RYkGGMgLLjFRZTyDbKHFxZdvhL0rT/En+H6JC/xJ9h+iWOx5aOsQ0XEpsu8Q0C4lUwng4Z4UHOaItvhQk5otLQEVye3WYRqsnlvCNVBbLeFqldElxbdO5UWSfE4JdWgJS5dCw2VyV+89Vc8M0Crsj2cmC+vdOA5mg+Kt0hhb2i9B6pcU4pdspki2+kbekmKaFWR0ieYHvQM3ggdq+nQJcmSL0xYY5eooTPGeqsWHBTHsnCaamK49A1EQ4UGH+Jx9iXHliisoN6Lr2HnQWOhO08XodV1NzPdGjrio9gNiqxg2LBsdndg3c1prpRzgDVXftzhQLnBo82nlXZed9MLnyR6fy5GoKL2gyXY2KBetdBWlvPmsnsOhgUNDZVGHMxYMMEVsEmme1Ly6pJ13XPR2J3tlkncGhjyPVATDBD0valNadVXZvtM9x16WQ0THSBTVx9VOUWVi0M5mbo02vXRBBxpV26Xw5inE8/7R81BO4mcpe7hboDz8mjcqXFvQHNRXYXOT7WipNAP5ZV04kYjXgWJOeldxtTnTfyS6dnzFPIDQfM+a3KOo4HkV148fHZw5cnMseC45UBr/AEKbRZ5gIBcKlU6ZliHZmA5XXqAaA7tJGl/iunTRIFb0Oq9HHldHnzwpuy4F1VGUmkcRPNHicG5Vfy34S/C0Trai+st81iH5P4N+JjuQFkPjGiJkNELjBsvR8OT0rUTxhPsP0CQP8YT/AA82SR2Ulo7xDQLmVC6n9AtSyf0TwbNHChJzwoxvhQc74VpaAitz267wkKOeU+EN0UFst4WeA/KwuIrsANXE6ALqXh5TnicUQ6AeGGOTRz5lampkQgBq4D2cz1S04iariyzc2dGOHFDwThKx8/lFzRIX4iaaoN0YuNypKJQdx8c5IU4g5yhgylkfLSwAqU1ABTAc7UruDhTdXEn4Ip8w0eZ2QmIz+Rm1ToOXVGjEkhHESelYDNHTEOtLaODvkvdsZw9sVoqQHaNJNK1/D51Xjf0e4Q2BDdis0DkZUSzNDEiGrc49tB6lIZycm8Uny6Yce7hkua1pcGMZXhayhFHVpxarPG5f0NGXdLZ6bjUoGM0Nb2NiKfFecYxBa46AH2e1WaZmIhlu5hvJc0f9X7VzvNj38QNPw12tyVa7HSjJib+rzMQgxB9i9tgXtqSxwPMaeYpuueXytO7O2P0JRqSFDpcDcrcPDIjvC0gc3W/yvT4nYSFDPDVx5lJO0s1CkoWZ4q42hs3cfkBuUv4K2yT+r/yimT0BkszPGOZ34GfmI5Dl5lVGen3xn5nnyAGjRyAU2Izj40QxIhqT7GjZrRsEMGLKKWgW3s5YxFyzbqNkEoxkLI3NS+w5nb+eSagNk0LEjDJa316/yiMdAZHHGMrxo9oAPRw3S+FApfU7nzREN1EFERs5iSDoR4tDo4aFc94mkCctQ0I3BuFzEkoTvCSw+1vs1Csp+MVoXiKtIr/hT9spHPMPmtJuSNRcJHwoPGUn7L9oAAIcQ28Idy5A+ScYyvTx5FkjaPPnBwlTKy/xJ9h+iQxPGOqfyGiMdhlo7ndAsllqeNgupYaJ/Sfg1aOFBzo4Ua08KDnvChICKzOpthWHmG3PEsRcN3rtVcwpEh0KITTM+jRS9QKg9EVjUzU05a9d1w5J+I64Q67F03N5nE+ajaVHSq7aoHRRKGI2HAa2hNSetKIWDr0RTXXWFCGTdNAPih3Pe83P7IhkGqIgwQFjEUKEGNLnbCqE7N4G/FJ4QxUQWcUZw2hj8A/U7RanmvmYzJWBd7jem3Ve0fRz2RMjKCHEDe8JLn5b1J0Ljufgg5UGjUz2b75zWxIYbLwQGwoWwpbMfRVTF8ShMc7haIQ4WhoAIDbZ2kamtTTQq5dse0bZeGW5qEjip4gDsNgTzK+fu0+PGK4hmYN5Fxd7CRZVhJ8bYYxphfaDtEQ8tY7eoLdxqCD7/RV8x48aK10IOdFzB4EMElsRprmFPDcApv2Y7NmZAe8OyAkCmrr3FdhX4les4Xh0GRl3RC0Q4bBegu47NHNxP7rNt7DKSXSOprtf3MgyPNsyTBbldBqKuigXI5NPirtWmq8Tx7E4k1GdFiuq42A2a3ZrRsAmXanHHzMd0R2mjW7MbWzR/LpMIajLvQIquwVstdSGEihDWGGhQ9kLIVOnmszB7hS4bqdq6fusbK18ZzHz0HQaKcCiBjkBYu6LAEaAY2qlEWiBmZ8N0Qb8Rqt0amPROLFXfrixC4jcTcpEv1srLJ4oXsyPPE0UB5jl1VThlTGZIdbqtjyODtAnBSXY+d4/VP5DRVyTj95Q7jUc/wBQVlkGGnz0HtK9PHkUuzgyQa6Mnhou5OGSbCqmfHl60fFhlw/DnAFfNdR56jeAjL+nT3JJ/Qk/09hjhb2HUDRRx9B+6FmsQY1hIaD1SWNPlBRJ7MaelPNc0skpbZdY4rSH7ZnvaPIszw8sxCXTTqlGtgd3CbD3F3H9R1QkRiQcGotgLqilhQq+qxjuCy1eaLgwaLlrfd8VKxYARDYoMTnu7Za7jZo5uOiIzUFShMCwyJOzQLGlwaaMoLebjsB5rPoxc/ok7N5HmM8ViEVJ5E7BejY3i4gMteIRwt/8iOQSqXa2Qlw007wj0H7rz/tX2kcQ7iN9b3dyrz6aIxx83b0FCTtnjlXOzPaXE34sxr55be9UN5zHdx8xQf27+qYzMtEiuJDTTmbD2lPOxvZpsebhQcwNXZomXipDZxPq7QbD1VJO/wCh0qPWvo57OCWkITooGYszuLvw5uIk10sfcvOvpH7Zmai5IdoMOoYNKnd5HM/BW76U+2AhsMpBNCQO9I2G0P4V9i8fc7MalQ32JREyBm1UplqIqBD3UiNBsWgXousqnjQAdeqS4piuY5IXQu5+Q8vNB9BR3NT7Q8Nbc1uRt5IphQEhI5bm5+CZshIIJw6wS+dxClgisSjZWpDlLig3QUjh8QkrbYZR0th25RXcgIcbDYs7lYmJpyWI0huQqa66kqoV3VTMGSsctIIsQm0Sc71tIjnVGjmuIr6aJCw3RMB9CmFaJf8AhzdA8erRX/K3C+zrSJQ7ZQWn1GhC3GcDZ2p0d8kLEe5tnDMOe49UQDAYk4eO4/M35hNez0ERY2fVsPi8sx8I+arQjGlWmo946hXTApbu4DRSjnnO/wBdB7E0ewS0GxnVQbwSiosUC3tUdU5MiZCRUBlLlcBwWoselh6rGJHzABUkF1dUHCup5maENpJ2WMSRoT5iNDlYIJfENDTZu5K9nw3DoWGSjWMALyAPN76f9oVT+irs6IEF8/M8L4o4a6tZtTqicbxt0V5La1NmjV2XkKacyjGDm/4DdAmOYoSS6K4lx/C2lvInRo8rlUDF8TJcctGD9Nz/AHGpKd4waCjnAHk3id60sPaqzMBmzS483mg9jf3XTKkqQYoAo6I6hJvzJPxXpfZWGzC5KJNPy/WIwyQYZILmN1zPG1bO6BoVFmpp8CDmAyZuEOa1rb3NM2pNiqjHxJwfUE1Jvrfrz9Vz5JJLiNsseIzzo0RznEkuJJO5JuStQoa5kYWahF6pkJegSJCshayi5jODQS40A1JXM7iLII4jVx8LRdx/ZKXSUaZdWJwQ9mfv/lC/+ASA8QxN0Y5IQOXSt6u/YInD8Eyirt/am8tIshCjQOtLrtxQ4jWQNlANFy5lFNmogpiNVMAXTbM7ljJcN0RAhqKK5AY4fEQsWYW4r0I9K2MkdGL1WKKixDsNES7Ua7OiQJ20qYuooYQXURyJiYnMKFRiLSxuNjyWoblzERAFYdJd5GY0aE1P9IuVeXTApZVXs3AoHv58I+adPdaipHROXbO4kdc/WCFEAtEJgUEwpipA9fYsDyTXmh4G59EZLwt1gBUIUCY9jezpxKdo7/loFHxnbOOrYYPM09gVdn5okiHDFXPOVoHM/JesSkoMPkYUnANYrx3kd7dS59yajnp5AI8XLpA0HdpcXa5whtOWHDs1jaVNLVOzRyrfyVRnJ6xAo1vIb/1HV38siJpzGWc6prdrKE183aD3pPHn3E0YAweV3Hq43XXFKKpA32DTUu43PDXdxp7BqfQIaBINLwKlxJAsA0VqBTM7qjTJude55uP/ALHVQxYYZaoJ3I/dLNpdse6Ffbqb42MlgHQ4TS2ppxvd948HUtJFgdgFRIcq4m4Iur/MS4ckuIxoMA8XE/8AKLn12C4pK3YUybCOFt7AaV26rJnGDEOWBf8ANEIsP6RuUph95MHi4WflFhTz5p1LywaKAIrsD6Mk5FrTW7nHVzrk+p09EU9601qiixQETG3PooYkVRGNVQRHrWZI7iRlC1cgVXMV6ATUWKhHvWRIihLkrYyRp6iIUhWg1KMRZVikLVpYwEulixIElgLmLqsWJjG2LT1pYgYsuB/dN/nNF1usWK6IvZK1cRVixMzM3Kjh/wBx+SPjaenyWliAAHAT/rR5MdTyuF6hGeRLVBIJfQncigsTuFixXwiy2Vx3id6qTBIYMQVAOuoqsWK8dDnM68mNQkmmlbpZENz1W1i5coBbj0QtgPLSQaag0O24VCgXeK8wsWLmkPEtsiOH1RjVixUQJG45slcwb+q2sQMiHb0Q8Y/FaWJWb0Kh6IWKVpYi9BQO9RrFiUc0sWLFmY5KxYsQMf/Z"/>
          <p:cNvSpPr>
            <a:spLocks noChangeAspect="1" noChangeArrowheads="1"/>
          </p:cNvSpPr>
          <p:nvPr/>
        </p:nvSpPr>
        <p:spPr bwMode="auto">
          <a:xfrm>
            <a:off x="63500" y="-652463"/>
            <a:ext cx="1790700" cy="13430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028" name="AutoShape 4" descr="data:image/jpeg;base64,/9j/4AAQSkZJRgABAQAAAQABAAD/2wCEAAkGBhQSEBQUEhQVFRQUFBcUFBUVFRQVFhQUFBcVFBQUFBQXHCYeFxokGRQUHy8gJCcpLCwsFR4xNTAqNSYrLCkBCQoKDgwOGg8PGCkcHyQpKSkpKSkpKSksLCwpKSkpLCkpKSkpKSkpKSksKSkpKSkpKSkpKSksKSkpLCwpKSwpKf/AABEIAMIBAwMBIgACEQEDEQH/xAAcAAACAgMBAQAAAAAAAAAAAAAEBQMGAAECBwj/xABAEAABAgQEAwUECQMCBwEAAAABAAIDBBEhBRIxQSJRcQYTMmGBkaGxwQcUIzNCUmLR8HKS4SSCFTRDssLS8Rb/xAAaAQADAQEBAQAAAAAAAAAAAAABAgMABAUG/8QAJhEAAgICAwEAAQQDAQAAAAAAAAECEQMxEiFBBBMiMmFxBUJRUv/aAAwDAQACEQMRAD8A86w91kZNu4UHh4si5vwr14aOCWyvRjdN8PFkojC/qnOHiyWGxpaCJzwoaXKKnBwoaXCq9k1oZwDZDzOhRMJtkPMCxRloVbEM2UNJeNFTjdUPJDjXJ/sdK/aWmQ0QeLI2RFkJio1Vcn7SMdlYI41ZMNbYKu0+0VowtllPAiuV9BmVATzbJv3aXT7LJspKLKw8cadYe1KHt40+w5lkmIpk0HMYpe7spGMUvd2VZkEyvYoxDYa26sZ7NR5iogsMQ/pofby9U/7P/Q9MEZo7hDbqALvI1uD4SuRZYQfbOqMHJUiuy7F1MQ7L0aB2WgQHiGGBxFi5xzfFWmXk5cNyugQnDerG/spZPsjdJFI/HNqz5zmoJqhMi+isQ7K4dF8Uu1p0qyrXelLKi479Eli6Sid5S/cvoIlP0nR3SxSw+mDdPo0sE4rR5xAYjGNXX1NzHFrmlrgaFpBBB5EFTthLsOVg71A5GRIaGexFGOGlSsco6LpqYwW2ItLgLaBgXD2WRk5D4VHhrNEXOs4V0xXQjfZVozOJOsPh2SuYZxJ3h7LJILseT6MnWcKHl2I+ebwoaWaqPYifQfCZZDzLLFMIUPhQ80yyMtCp9lZnGIaRZxI+eahcPZxrlrs6E/0lmkWWQeKs1TOQZZA4u3VPk0Sjsqob9orXhUOwVYaPtFbcKbYJcCHysOyJbiDbFOS1KsRFkcpKOyqvH2if4c2yRuH2isGHCyXEiuRjVjFc+x3YYzIEWNUQdtQX/wBP6fNJOyuDfWZmHCPhJq8j8jbu6bD1Xs05FEJjWtGUUAAGzQNlH6s3BdD/ADYebI5WXgy7csNjIbB+UAV6ndcTWICljRLo8+LVvXSiFjxDufRtfivDc3J2e3DAokGIuMSMwBtGtuTW5PmjXG3+UH3lrG/mSf8AC4fMGmg9oTN2UUaJYsRCRI+W++11HFmEumJonTZRnIKjYTiMtAm6d80d4BQRALkbCJTxDzSXE+wxbCzQml3N1RQAa9VzMzdCDy5K29kcczAtJqKaHzVfn+iUf0nJ9HzRatHkczLltiKfzmgokNX7t1gIY4xYYowniH5Sd+io8Ri93FNTVo8acXF0wMsWBqlc1cUVWA6AWLKrEDEuGMsjJ1vAocMbZE4gOBdUdE3sq0wOL1TzDhYJLMDiTzDxZJHY8tEk83hUMq1ETw4VFLDRUeyfg0hMshpplijYYshZscK0tARW55qEw5vEjZ1C4cOJc3pdPotcg2yX4uNUzkRZL8XGqfLonHZVoY+0VvwptgqpCH2qt+FiwS4CmVh5CU4kLJw5KMS0K2UlEq5HGrBhyQH7xP8ADQlxFcmj1T6JJSsSNE2DWs9Sam6tuNzFXtApb+FIvo8AhSJd+KI8n2cIR0WLQ3vt6/svH+6bc2j1vgx1HkziLLDgtUgggV/bkpHyuYmtAErxGfeK5XCtK0G/UpW7tE7R4I861t6b1XKo0juc7Y7jwWkgAA35UQ5lia7cqfOqgkp6tHVXE7i7WN1rzWGMmm0HxS+PYVpRD/8A6JrnUHvUs/M1bagoNrj3KU4+hjJaEk3HunfZGKc5PkqzMm58067PzGWt7hJi6kbL+xlix/jZEHNhI6i68xitXoU3NVhvPJjj7v8AKoMQL3PhdpngfWqaAntUJCJiBQuC72ciOKrFshYkGDcNCJxEcCgw5TYkeFdi0SeyrzHiHVPcOFkjjeL1T/DtAljseWiSfHCoZUKef8KilU72TG0PRCzeiMhiyEnPChIBXJ5DYb4kVPbobDRdc/pdftLXI6Jdi+6ZSIsluLbpsuhIbK1CH2iuOFiwVPg/eK44XoEuDQ2UPcEoxLROXJRiYstlEiVV33hVu7MvY0uiRGd42Ewv7skgPNQAHU2vVVEj7Qq9disP70RhTWDl/uI/ZcuSTjik1ujuwxUssVLVnqWFGBElGvYzummhyNqMjjf4jRKZ2M9rnNivrRoIa1lDUkihDSS6wCNkIrcz4ba0aW15cIyj1tVFzsJpc17WkuALXUpUt14SdwfiV4rnez2eHHRQsSx2ZLXCDAyNA4S+pc7o1pt0VahYnOF1YrHAk7tp5WC9FxOEXmjWvHXL8UJA7PCHxvoXV4W1LnEnQAbn4IprVAp3Zz2adlhPzteXV8LBmyg3vy6Kt41PtMapJyDVujq8nD8K9LkML7iXdXxOJc46kud59KD0XnGIy3+pJpVr7GulRVaVJhTdARxyCG1dDcG/mbx096nh4uxzQYcSrTY616OB0UeIybYrMhaCGm2XgLTvUaBK2YJkIc05epBzdQNEJONbAlKxp3oKmlH5SSh4JLRWnoRX1rquYEEvJNctAbAWpyuoKrLSdxHkSbpCef0lo6k0CrcQKV2Lw4bMjy5+2twa619VzEXtfBJU16eJ9+OUWpPQHEaoXImIoHBeizz0Qly2t0WJBw3DhZSYn4VrDxZdYn4V2LRL0rEQcQ6p/h+iRxfEOqeYfokjseWiTEDwriUGi6n/AArJRO9k/BuwcKDnPCjWDhQc74UJaAitz4UGGC6nnt1Fheqh/sX8LVJCyWYsNU2kxZKsX3Wy6EjsrUD7xXHCxYKnwPvFcsLFghg0NlDnJRihsnDwkuJ6FDIxIFYp9oV6Z9GD+KKOcOvs/wDi8zB4yvQfo3j5ZplqhwII9Fz5I8sbOzFKskWeiwZcw2uNqPdna7mMoH7rcq8vcQTQD4KSfigkgClNW1sLVAHLp5pfEi5Wk1pVeD6e+u0E4hOsY0guoAOaUdl4cN8YxnvoAaMafFEoLu6D5FLWysSci0IpBB4je4Gw6qwYh2YhxgwmsN0L7tzDShA+CrFX2aTSVDHFcZhlrgHCi86xWM+pc0gszgG4zAnRw9yCxTC5todlo4FxvU386ILDMNjV+1datacyLgdEstmgkkPI2HOzVcRXTO0ZSR50WFrG+IFxBGuns3TETYyXpolU1MhRl0U4kc5EqeXl8Esmpsw4ZI1JA8xVSujXqh59udmUDVw911NbN5QJ9VBawa1NT0F0e8KKWhGtdmjKOurvTb0Urivd/wAdjqDk/TxP8lkuagvAd4ULwiHqF69FnmIhyrFtYkGGMgLLMU8K6kBZc4pouzwl6VqJ4vVPcPFgkbxxjqn2H6JY7KS0bxAWWpRd4joFxKpvRPByzwoOc8KLZ4UJOeFaWhUVufC4woXXc8NVrCBdQWy3hapMWSfFzqnUqLJLi+6GXQsNldlh9ornhYsFTZUfaK54YLBDDobKGuCS4ponbtEkxTQoZRIFXHjKufZOeEJ+ffKQ3qqYBxqxYbokUOcXEvy4tM9C7LT5id+Hmrs7Sf8AcDp/amkaSL+DmbpZ2Zg0gd4Bd1nHybcVTt8+Gw3uFyBQeq8HJDhJo9/FkcoqQtn8ahytIYqXE+ECrj0A1Qc99I0OG3jhuDCcuZ7XNqehFkZhmF5AY8b715tvkB0A5HzUGL4/+F8DO3maUtvQoxr0o0hNO9uJVwDGm/5uEi/Q6IaFOMcQGuB8/kg52YlX1P1UBx5NA94QowhlM7GmH/ST7wbFJKrGS/4M8QJDiBolkRx3TXDoOWEXONXE0FfJATAufioyHBWmoUsMg2qRapA3G4XJAAXcKDCAERxOZtW+KgrWwI96EY8pJE5zUFbO3EaAUGwUTlI5RuX1GKChFRR8vkm5ycmQuUT1K5RuTMVEVFi3RYkGGMgLLjFRZTyDbKHFxZdvhL0rT/En+H6JC/xJ9h+iWOx5aOsQ0XEpsu8Q0C4lUwng4Z4UHOaItvhQk5otLQEVye3WYRqsnlvCNVBbLeFqldElxbdO5UWSfE4JdWgJS5dCw2VyV+89Vc8M0Crsj2cmC+vdOA5mg+Kt0hhb2i9B6pcU4pdspki2+kbekmKaFWR0ieYHvQM3ggdq+nQJcmSL0xYY5eooTPGeqsWHBTHsnCaamK49A1EQ4UGH+Jx9iXHliisoN6Lr2HnQWOhO08XodV1NzPdGjrio9gNiqxg2LBsdndg3c1prpRzgDVXftzhQLnBo82nlXZed9MLnyR6fy5GoKL2gyXY2KBetdBWlvPmsnsOhgUNDZVGHMxYMMEVsEmme1Ly6pJ13XPR2J3tlkncGhjyPVATDBD0valNadVXZvtM9x16WQ0THSBTVx9VOUWVi0M5mbo02vXRBBxpV26Xw5inE8/7R81BO4mcpe7hboDz8mjcqXFvQHNRXYXOT7WipNAP5ZV04kYjXgWJOeldxtTnTfyS6dnzFPIDQfM+a3KOo4HkV148fHZw5cnMseC45UBr/AEKbRZ5gIBcKlU6ZliHZmA5XXqAaA7tJGl/iunTRIFb0Oq9HHldHnzwpuy4F1VGUmkcRPNHicG5Vfy34S/C0Trai+st81iH5P4N+JjuQFkPjGiJkNELjBsvR8OT0rUTxhPsP0CQP8YT/AA82SR2Ulo7xDQLmVC6n9AtSyf0TwbNHChJzwoxvhQc74VpaAitz267wkKOeU+EN0UFst4WeA/KwuIrsANXE6ALqXh5TnicUQ6AeGGOTRz5lampkQgBq4D2cz1S04iariyzc2dGOHFDwThKx8/lFzRIX4iaaoN0YuNypKJQdx8c5IU4g5yhgylkfLSwAqU1ABTAc7UruDhTdXEn4Ip8w0eZ2QmIz+Rm1ToOXVGjEkhHESelYDNHTEOtLaODvkvdsZw9sVoqQHaNJNK1/D51Xjf0e4Q2BDdis0DkZUSzNDEiGrc49tB6lIZycm8Uny6Yce7hkua1pcGMZXhayhFHVpxarPG5f0NGXdLZ6bjUoGM0Nb2NiKfFecYxBa46AH2e1WaZmIhlu5hvJc0f9X7VzvNj38QNPw12tyVa7HSjJib+rzMQgxB9i9tgXtqSxwPMaeYpuueXytO7O2P0JRqSFDpcDcrcPDIjvC0gc3W/yvT4nYSFDPDVx5lJO0s1CkoWZ4q42hs3cfkBuUv4K2yT+r/yimT0BkszPGOZ34GfmI5Dl5lVGen3xn5nnyAGjRyAU2Izj40QxIhqT7GjZrRsEMGLKKWgW3s5YxFyzbqNkEoxkLI3NS+w5nb+eSagNk0LEjDJa316/yiMdAZHHGMrxo9oAPRw3S+FApfU7nzREN1EFERs5iSDoR4tDo4aFc94mkCctQ0I3BuFzEkoTvCSw+1vs1Csp+MVoXiKtIr/hT9spHPMPmtJuSNRcJHwoPGUn7L9oAAIcQ28Idy5A+ScYyvTx5FkjaPPnBwlTKy/xJ9h+iQxPGOqfyGiMdhlo7ndAsllqeNgupYaJ/Sfg1aOFBzo4Ua08KDnvChICKzOpthWHmG3PEsRcN3rtVcwpEh0KITTM+jRS9QKg9EVjUzU05a9d1w5J+I64Q67F03N5nE+ajaVHSq7aoHRRKGI2HAa2hNSetKIWDr0RTXXWFCGTdNAPih3Pe83P7IhkGqIgwQFjEUKEGNLnbCqE7N4G/FJ4QxUQWcUZw2hj8A/U7RanmvmYzJWBd7jem3Ve0fRz2RMjKCHEDe8JLn5b1J0Ljufgg5UGjUz2b75zWxIYbLwQGwoWwpbMfRVTF8ShMc7haIQ4WhoAIDbZ2kamtTTQq5dse0bZeGW5qEjip4gDsNgTzK+fu0+PGK4hmYN5Fxd7CRZVhJ8bYYxphfaDtEQ8tY7eoLdxqCD7/RV8x48aK10IOdFzB4EMElsRprmFPDcApv2Y7NmZAe8OyAkCmrr3FdhX4les4Xh0GRl3RC0Q4bBegu47NHNxP7rNt7DKSXSOprtf3MgyPNsyTBbldBqKuigXI5NPirtWmq8Tx7E4k1GdFiuq42A2a3ZrRsAmXanHHzMd0R2mjW7MbWzR/LpMIajLvQIquwVstdSGEihDWGGhQ9kLIVOnmszB7hS4bqdq6fusbK18ZzHz0HQaKcCiBjkBYu6LAEaAY2qlEWiBmZ8N0Qb8Rqt0amPROLFXfrixC4jcTcpEv1srLJ4oXsyPPE0UB5jl1VThlTGZIdbqtjyODtAnBSXY+d4/VP5DRVyTj95Q7jUc/wBQVlkGGnz0HtK9PHkUuzgyQa6Mnhou5OGSbCqmfHl60fFhlw/DnAFfNdR56jeAjL+nT3JJ/Qk/09hjhb2HUDRRx9B+6FmsQY1hIaD1SWNPlBRJ7MaelPNc0skpbZdY4rSH7ZnvaPIszw8sxCXTTqlGtgd3CbD3F3H9R1QkRiQcGotgLqilhQq+qxjuCy1eaLgwaLlrfd8VKxYARDYoMTnu7Za7jZo5uOiIzUFShMCwyJOzQLGlwaaMoLebjsB5rPoxc/ok7N5HmM8ViEVJ5E7BejY3i4gMteIRwt/8iOQSqXa2Qlw007wj0H7rz/tX2kcQ7iN9b3dyrz6aIxx83b0FCTtnjlXOzPaXE34sxr55be9UN5zHdx8xQf27+qYzMtEiuJDTTmbD2lPOxvZpsebhQcwNXZomXipDZxPq7QbD1VJO/wCh0qPWvo57OCWkITooGYszuLvw5uIk10sfcvOvpH7Zmai5IdoMOoYNKnd5HM/BW76U+2AhsMpBNCQO9I2G0P4V9i8fc7MalQ32JREyBm1UplqIqBD3UiNBsWgXousqnjQAdeqS4piuY5IXQu5+Q8vNB9BR3NT7Q8Nbc1uRt5IphQEhI5bm5+CZshIIJw6wS+dxClgisSjZWpDlLig3QUjh8QkrbYZR0th25RXcgIcbDYs7lYmJpyWI0huQqa66kqoV3VTMGSsctIIsQm0Sc71tIjnVGjmuIr6aJCw3RMB9CmFaJf8AhzdA8erRX/K3C+zrSJQ7ZQWn1GhC3GcDZ2p0d8kLEe5tnDMOe49UQDAYk4eO4/M35hNez0ERY2fVsPi8sx8I+arQjGlWmo946hXTApbu4DRSjnnO/wBdB7E0ewS0GxnVQbwSiosUC3tUdU5MiZCRUBlLlcBwWoselh6rGJHzABUkF1dUHCup5maENpJ2WMSRoT5iNDlYIJfENDTZu5K9nw3DoWGSjWMALyAPN76f9oVT+irs6IEF8/M8L4o4a6tZtTqicbxt0V5La1NmjV2XkKacyjGDm/4DdAmOYoSS6K4lx/C2lvInRo8rlUDF8TJcctGD9Nz/AHGpKd4waCjnAHk3id60sPaqzMBmzS483mg9jf3XTKkqQYoAo6I6hJvzJPxXpfZWGzC5KJNPy/WIwyQYZILmN1zPG1bO6BoVFmpp8CDmAyZuEOa1rb3NM2pNiqjHxJwfUE1Jvrfrz9Vz5JJLiNsseIzzo0RznEkuJJO5JuStQoa5kYWahF6pkJegSJCshayi5jODQS40A1JXM7iLII4jVx8LRdx/ZKXSUaZdWJwQ9mfv/lC/+ASA8QxN0Y5IQOXSt6u/YInD8Eyirt/am8tIshCjQOtLrtxQ4jWQNlANFy5lFNmogpiNVMAXTbM7ljJcN0RAhqKK5AY4fEQsWYW4r0I9K2MkdGL1WKKixDsNES7Ua7OiQJ20qYuooYQXURyJiYnMKFRiLSxuNjyWoblzERAFYdJd5GY0aE1P9IuVeXTApZVXs3AoHv58I+adPdaipHROXbO4kdc/WCFEAtEJgUEwpipA9fYsDyTXmh4G59EZLwt1gBUIUCY9jezpxKdo7/loFHxnbOOrYYPM09gVdn5okiHDFXPOVoHM/JesSkoMPkYUnANYrx3kd7dS59yajnp5AI8XLpA0HdpcXa5whtOWHDs1jaVNLVOzRyrfyVRnJ6xAo1vIb/1HV38siJpzGWc6prdrKE183aD3pPHn3E0YAweV3Hq43XXFKKpA32DTUu43PDXdxp7BqfQIaBINLwKlxJAsA0VqBTM7qjTJude55uP/ALHVQxYYZaoJ3I/dLNpdse6Ffbqb42MlgHQ4TS2ppxvd948HUtJFgdgFRIcq4m4Iur/MS4ckuIxoMA8XE/8AKLn12C4pK3YUybCOFt7AaV26rJnGDEOWBf8ANEIsP6RuUph95MHi4WflFhTz5p1LywaKAIrsD6Mk5FrTW7nHVzrk+p09EU9601qiixQETG3PooYkVRGNVQRHrWZI7iRlC1cgVXMV6ATUWKhHvWRIihLkrYyRp6iIUhWg1KMRZVikLVpYwEulixIElgLmLqsWJjG2LT1pYgYsuB/dN/nNF1usWK6IvZK1cRVixMzM3Kjh/wBx+SPjaenyWliAAHAT/rR5MdTyuF6hGeRLVBIJfQncigsTuFixXwiy2Vx3id6qTBIYMQVAOuoqsWK8dDnM68mNQkmmlbpZENz1W1i5coBbj0QtgPLSQaag0O24VCgXeK8wsWLmkPEtsiOH1RjVixUQJG45slcwb+q2sQMiHb0Q8Y/FaWJWb0Kh6IWKVpYi9BQO9RrFiUc0sWLFmY5KxYsQMf/Z"/>
          <p:cNvSpPr>
            <a:spLocks noChangeAspect="1" noChangeArrowheads="1"/>
          </p:cNvSpPr>
          <p:nvPr/>
        </p:nvSpPr>
        <p:spPr bwMode="auto">
          <a:xfrm>
            <a:off x="63500" y="-652463"/>
            <a:ext cx="1790700" cy="13430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030" name="AutoShape 6" descr="data:image/jpeg;base64,/9j/4AAQSkZJRgABAQAAAQABAAD/2wCEAAkGBhQSEBQUEhQVFRQUFBcUFBUVFRQVFhQUFBcVFBQUFBQXHCYeFxokGRQUHy8gJCcpLCwsFR4xNTAqNSYrLCkBCQoKDgwOGg8PGCkcHyQpKSkpKSkpKSksLCwpKSkpLCkpKSkpKSkpKSksKSkpKSkpKSkpKSksKSkpLCwpKSwpKf/AABEIAMIBAwMBIgACEQEDEQH/xAAcAAACAgMBAQAAAAAAAAAAAAAEBQMGAAECBwj/xABAEAABAgQEAwUECQMCBwEAAAABAAIDBBEhBRIxQSJRcQYTMmGBkaGxwQcUIzNCUmLR8HKS4SSCFTRDssLS8Rb/xAAaAQADAQEBAQAAAAAAAAAAAAABAgMABAUG/8QAJhEAAgICAwEAAQQDAQAAAAAAAAECEQMxEiFBBBMiMmFxBUJRUv/aAAwDAQACEQMRAD8A86w91kZNu4UHh4si5vwr14aOCWyvRjdN8PFkojC/qnOHiyWGxpaCJzwoaXKKnBwoaXCq9k1oZwDZDzOhRMJtkPMCxRloVbEM2UNJeNFTjdUPJDjXJ/sdK/aWmQ0QeLI2RFkJio1Vcn7SMdlYI41ZMNbYKu0+0VowtllPAiuV9BmVATzbJv3aXT7LJspKLKw8cadYe1KHt40+w5lkmIpk0HMYpe7spGMUvd2VZkEyvYoxDYa26sZ7NR5iogsMQ/pofby9U/7P/Q9MEZo7hDbqALvI1uD4SuRZYQfbOqMHJUiuy7F1MQ7L0aB2WgQHiGGBxFi5xzfFWmXk5cNyugQnDerG/spZPsjdJFI/HNqz5zmoJqhMi+isQ7K4dF8Uu1p0qyrXelLKi479Eli6Sid5S/cvoIlP0nR3SxSw+mDdPo0sE4rR5xAYjGNXX1NzHFrmlrgaFpBBB5EFTthLsOVg71A5GRIaGexFGOGlSsco6LpqYwW2ItLgLaBgXD2WRk5D4VHhrNEXOs4V0xXQjfZVozOJOsPh2SuYZxJ3h7LJILseT6MnWcKHl2I+ebwoaWaqPYifQfCZZDzLLFMIUPhQ80yyMtCp9lZnGIaRZxI+eahcPZxrlrs6E/0lmkWWQeKs1TOQZZA4u3VPk0Sjsqob9orXhUOwVYaPtFbcKbYJcCHysOyJbiDbFOS1KsRFkcpKOyqvH2if4c2yRuH2isGHCyXEiuRjVjFc+x3YYzIEWNUQdtQX/wBP6fNJOyuDfWZmHCPhJq8j8jbu6bD1Xs05FEJjWtGUUAAGzQNlH6s3BdD/ADYebI5WXgy7csNjIbB+UAV6ndcTWICljRLo8+LVvXSiFjxDufRtfivDc3J2e3DAokGIuMSMwBtGtuTW5PmjXG3+UH3lrG/mSf8AC4fMGmg9oTN2UUaJYsRCRI+W++11HFmEumJonTZRnIKjYTiMtAm6d80d4BQRALkbCJTxDzSXE+wxbCzQml3N1RQAa9VzMzdCDy5K29kcczAtJqKaHzVfn+iUf0nJ9HzRatHkczLltiKfzmgokNX7t1gIY4xYYowniH5Sd+io8Ri93FNTVo8acXF0wMsWBqlc1cUVWA6AWLKrEDEuGMsjJ1vAocMbZE4gOBdUdE3sq0wOL1TzDhYJLMDiTzDxZJHY8tEk83hUMq1ETw4VFLDRUeyfg0hMshpplijYYshZscK0tARW55qEw5vEjZ1C4cOJc3pdPotcg2yX4uNUzkRZL8XGqfLonHZVoY+0VvwptgqpCH2qt+FiwS4CmVh5CU4kLJw5KMS0K2UlEq5HGrBhyQH7xP8ADQlxFcmj1T6JJSsSNE2DWs9Sam6tuNzFXtApb+FIvo8AhSJd+KI8n2cIR0WLQ3vt6/svH+6bc2j1vgx1HkziLLDgtUgggV/bkpHyuYmtAErxGfeK5XCtK0G/UpW7tE7R4I861t6b1XKo0juc7Y7jwWkgAA35UQ5lia7cqfOqgkp6tHVXE7i7WN1rzWGMmm0HxS+PYVpRD/8A6JrnUHvUs/M1bagoNrj3KU4+hjJaEk3HunfZGKc5PkqzMm58067PzGWt7hJi6kbL+xlix/jZEHNhI6i68xitXoU3NVhvPJjj7v8AKoMQL3PhdpngfWqaAntUJCJiBQuC72ciOKrFshYkGDcNCJxEcCgw5TYkeFdi0SeyrzHiHVPcOFkjjeL1T/DtAljseWiSfHCoZUKef8KilU72TG0PRCzeiMhiyEnPChIBXJ5DYb4kVPbobDRdc/pdftLXI6Jdi+6ZSIsluLbpsuhIbK1CH2iuOFiwVPg/eK44XoEuDQ2UPcEoxLROXJRiYstlEiVV33hVu7MvY0uiRGd42Ewv7skgPNQAHU2vVVEj7Qq9disP70RhTWDl/uI/ZcuSTjik1ujuwxUssVLVnqWFGBElGvYzummhyNqMjjf4jRKZ2M9rnNivrRoIa1lDUkihDSS6wCNkIrcz4ba0aW15cIyj1tVFzsJpc17WkuALXUpUt14SdwfiV4rnez2eHHRQsSx2ZLXCDAyNA4S+pc7o1pt0VahYnOF1YrHAk7tp5WC9FxOEXmjWvHXL8UJA7PCHxvoXV4W1LnEnQAbn4IprVAp3Zz2adlhPzteXV8LBmyg3vy6Kt41PtMapJyDVujq8nD8K9LkML7iXdXxOJc46kud59KD0XnGIy3+pJpVr7GulRVaVJhTdARxyCG1dDcG/mbx096nh4uxzQYcSrTY616OB0UeIybYrMhaCGm2XgLTvUaBK2YJkIc05epBzdQNEJONbAlKxp3oKmlH5SSh4JLRWnoRX1rquYEEvJNctAbAWpyuoKrLSdxHkSbpCef0lo6k0CrcQKV2Lw4bMjy5+2twa619VzEXtfBJU16eJ9+OUWpPQHEaoXImIoHBeizz0Qly2t0WJBw3DhZSYn4VrDxZdYn4V2LRL0rEQcQ6p/h+iRxfEOqeYfokjseWiTEDwriUGi6n/AArJRO9k/BuwcKDnPCjWDhQc74UJaAitz4UGGC6nnt1Fheqh/sX8LVJCyWYsNU2kxZKsX3Wy6EjsrUD7xXHCxYKnwPvFcsLFghg0NlDnJRihsnDwkuJ6FDIxIFYp9oV6Z9GD+KKOcOvs/wDi8zB4yvQfo3j5ZplqhwII9Fz5I8sbOzFKskWeiwZcw2uNqPdna7mMoH7rcq8vcQTQD4KSfigkgClNW1sLVAHLp5pfEi5Wk1pVeD6e+u0E4hOsY0guoAOaUdl4cN8YxnvoAaMafFEoLu6D5FLWysSci0IpBB4je4Gw6qwYh2YhxgwmsN0L7tzDShA+CrFX2aTSVDHFcZhlrgHCi86xWM+pc0gszgG4zAnRw9yCxTC5todlo4FxvU386ILDMNjV+1datacyLgdEstmgkkPI2HOzVcRXTO0ZSR50WFrG+IFxBGuns3TETYyXpolU1MhRl0U4kc5EqeXl8Esmpsw4ZI1JA8xVSujXqh59udmUDVw911NbN5QJ9VBawa1NT0F0e8KKWhGtdmjKOurvTb0Urivd/wAdjqDk/TxP8lkuagvAd4ULwiHqF69FnmIhyrFtYkGGMgLLMU8K6kBZc4pouzwl6VqJ4vVPcPFgkbxxjqn2H6JY7KS0bxAWWpRd4joFxKpvRPByzwoOc8KLZ4UJOeFaWhUVufC4woXXc8NVrCBdQWy3hapMWSfFzqnUqLJLi+6GXQsNldlh9ornhYsFTZUfaK54YLBDDobKGuCS4ponbtEkxTQoZRIFXHjKufZOeEJ+ffKQ3qqYBxqxYbokUOcXEvy4tM9C7LT5id+Hmrs7Sf8AcDp/amkaSL+DmbpZ2Zg0gd4Bd1nHybcVTt8+Gw3uFyBQeq8HJDhJo9/FkcoqQtn8ahytIYqXE+ECrj0A1Qc99I0OG3jhuDCcuZ7XNqehFkZhmF5AY8b715tvkB0A5HzUGL4/+F8DO3maUtvQoxr0o0hNO9uJVwDGm/5uEi/Q6IaFOMcQGuB8/kg52YlX1P1UBx5NA94QowhlM7GmH/ST7wbFJKrGS/4M8QJDiBolkRx3TXDoOWEXONXE0FfJATAufioyHBWmoUsMg2qRapA3G4XJAAXcKDCAERxOZtW+KgrWwI96EY8pJE5zUFbO3EaAUGwUTlI5RuX1GKChFRR8vkm5ycmQuUT1K5RuTMVEVFi3RYkGGMgLLjFRZTyDbKHFxZdvhL0rT/En+H6JC/xJ9h+iWOx5aOsQ0XEpsu8Q0C4lUwng4Z4UHOaItvhQk5otLQEVye3WYRqsnlvCNVBbLeFqldElxbdO5UWSfE4JdWgJS5dCw2VyV+89Vc8M0Crsj2cmC+vdOA5mg+Kt0hhb2i9B6pcU4pdspki2+kbekmKaFWR0ieYHvQM3ggdq+nQJcmSL0xYY5eooTPGeqsWHBTHsnCaamK49A1EQ4UGH+Jx9iXHliisoN6Lr2HnQWOhO08XodV1NzPdGjrio9gNiqxg2LBsdndg3c1prpRzgDVXftzhQLnBo82nlXZed9MLnyR6fy5GoKL2gyXY2KBetdBWlvPmsnsOhgUNDZVGHMxYMMEVsEmme1Ly6pJ13XPR2J3tlkncGhjyPVATDBD0valNadVXZvtM9x16WQ0THSBTVx9VOUWVi0M5mbo02vXRBBxpV26Xw5inE8/7R81BO4mcpe7hboDz8mjcqXFvQHNRXYXOT7WipNAP5ZV04kYjXgWJOeldxtTnTfyS6dnzFPIDQfM+a3KOo4HkV148fHZw5cnMseC45UBr/AEKbRZ5gIBcKlU6ZliHZmA5XXqAaA7tJGl/iunTRIFb0Oq9HHldHnzwpuy4F1VGUmkcRPNHicG5Vfy34S/C0Trai+st81iH5P4N+JjuQFkPjGiJkNELjBsvR8OT0rUTxhPsP0CQP8YT/AA82SR2Ulo7xDQLmVC6n9AtSyf0TwbNHChJzwoxvhQc74VpaAitz267wkKOeU+EN0UFst4WeA/KwuIrsANXE6ALqXh5TnicUQ6AeGGOTRz5lampkQgBq4D2cz1S04iariyzc2dGOHFDwThKx8/lFzRIX4iaaoN0YuNypKJQdx8c5IU4g5yhgylkfLSwAqU1ABTAc7UruDhTdXEn4Ip8w0eZ2QmIz+Rm1ToOXVGjEkhHESelYDNHTEOtLaODvkvdsZw9sVoqQHaNJNK1/D51Xjf0e4Q2BDdis0DkZUSzNDEiGrc49tB6lIZycm8Uny6Yce7hkua1pcGMZXhayhFHVpxarPG5f0NGXdLZ6bjUoGM0Nb2NiKfFecYxBa46AH2e1WaZmIhlu5hvJc0f9X7VzvNj38QNPw12tyVa7HSjJib+rzMQgxB9i9tgXtqSxwPMaeYpuueXytO7O2P0JRqSFDpcDcrcPDIjvC0gc3W/yvT4nYSFDPDVx5lJO0s1CkoWZ4q42hs3cfkBuUv4K2yT+r/yimT0BkszPGOZ34GfmI5Dl5lVGen3xn5nnyAGjRyAU2Izj40QxIhqT7GjZrRsEMGLKKWgW3s5YxFyzbqNkEoxkLI3NS+w5nb+eSagNk0LEjDJa316/yiMdAZHHGMrxo9oAPRw3S+FApfU7nzREN1EFERs5iSDoR4tDo4aFc94mkCctQ0I3BuFzEkoTvCSw+1vs1Csp+MVoXiKtIr/hT9spHPMPmtJuSNRcJHwoPGUn7L9oAAIcQ28Idy5A+ScYyvTx5FkjaPPnBwlTKy/xJ9h+iQxPGOqfyGiMdhlo7ndAsllqeNgupYaJ/Sfg1aOFBzo4Ua08KDnvChICKzOpthWHmG3PEsRcN3rtVcwpEh0KITTM+jRS9QKg9EVjUzU05a9d1w5J+I64Q67F03N5nE+ajaVHSq7aoHRRKGI2HAa2hNSetKIWDr0RTXXWFCGTdNAPih3Pe83P7IhkGqIgwQFjEUKEGNLnbCqE7N4G/FJ4QxUQWcUZw2hj8A/U7RanmvmYzJWBd7jem3Ve0fRz2RMjKCHEDe8JLn5b1J0Ljufgg5UGjUz2b75zWxIYbLwQGwoWwpbMfRVTF8ShMc7haIQ4WhoAIDbZ2kamtTTQq5dse0bZeGW5qEjip4gDsNgTzK+fu0+PGK4hmYN5Fxd7CRZVhJ8bYYxphfaDtEQ8tY7eoLdxqCD7/RV8x48aK10IOdFzB4EMElsRprmFPDcApv2Y7NmZAe8OyAkCmrr3FdhX4les4Xh0GRl3RC0Q4bBegu47NHNxP7rNt7DKSXSOprtf3MgyPNsyTBbldBqKuigXI5NPirtWmq8Tx7E4k1GdFiuq42A2a3ZrRsAmXanHHzMd0R2mjW7MbWzR/LpMIajLvQIquwVstdSGEihDWGGhQ9kLIVOnmszB7hS4bqdq6fusbK18ZzHz0HQaKcCiBjkBYu6LAEaAY2qlEWiBmZ8N0Qb8Rqt0amPROLFXfrixC4jcTcpEv1srLJ4oXsyPPE0UB5jl1VThlTGZIdbqtjyODtAnBSXY+d4/VP5DRVyTj95Q7jUc/wBQVlkGGnz0HtK9PHkUuzgyQa6Mnhou5OGSbCqmfHl60fFhlw/DnAFfNdR56jeAjL+nT3JJ/Qk/09hjhb2HUDRRx9B+6FmsQY1hIaD1SWNPlBRJ7MaelPNc0skpbZdY4rSH7ZnvaPIszw8sxCXTTqlGtgd3CbD3F3H9R1QkRiQcGotgLqilhQq+qxjuCy1eaLgwaLlrfd8VKxYARDYoMTnu7Za7jZo5uOiIzUFShMCwyJOzQLGlwaaMoLebjsB5rPoxc/ok7N5HmM8ViEVJ5E7BejY3i4gMteIRwt/8iOQSqXa2Qlw007wj0H7rz/tX2kcQ7iN9b3dyrz6aIxx83b0FCTtnjlXOzPaXE34sxr55be9UN5zHdx8xQf27+qYzMtEiuJDTTmbD2lPOxvZpsebhQcwNXZomXipDZxPq7QbD1VJO/wCh0qPWvo57OCWkITooGYszuLvw5uIk10sfcvOvpH7Zmai5IdoMOoYNKnd5HM/BW76U+2AhsMpBNCQO9I2G0P4V9i8fc7MalQ32JREyBm1UplqIqBD3UiNBsWgXousqnjQAdeqS4piuY5IXQu5+Q8vNB9BR3NT7Q8Nbc1uRt5IphQEhI5bm5+CZshIIJw6wS+dxClgisSjZWpDlLig3QUjh8QkrbYZR0th25RXcgIcbDYs7lYmJpyWI0huQqa66kqoV3VTMGSsctIIsQm0Sc71tIjnVGjmuIr6aJCw3RMB9CmFaJf8AhzdA8erRX/K3C+zrSJQ7ZQWn1GhC3GcDZ2p0d8kLEe5tnDMOe49UQDAYk4eO4/M35hNez0ERY2fVsPi8sx8I+arQjGlWmo946hXTApbu4DRSjnnO/wBdB7E0ewS0GxnVQbwSiosUC3tUdU5MiZCRUBlLlcBwWoselh6rGJHzABUkF1dUHCup5maENpJ2WMSRoT5iNDlYIJfENDTZu5K9nw3DoWGSjWMALyAPN76f9oVT+irs6IEF8/M8L4o4a6tZtTqicbxt0V5La1NmjV2XkKacyjGDm/4DdAmOYoSS6K4lx/C2lvInRo8rlUDF8TJcctGD9Nz/AHGpKd4waCjnAHk3id60sPaqzMBmzS483mg9jf3XTKkqQYoAo6I6hJvzJPxXpfZWGzC5KJNPy/WIwyQYZILmN1zPG1bO6BoVFmpp8CDmAyZuEOa1rb3NM2pNiqjHxJwfUE1Jvrfrz9Vz5JJLiNsseIzzo0RznEkuJJO5JuStQoa5kYWahF6pkJegSJCshayi5jODQS40A1JXM7iLII4jVx8LRdx/ZKXSUaZdWJwQ9mfv/lC/+ASA8QxN0Y5IQOXSt6u/YInD8Eyirt/am8tIshCjQOtLrtxQ4jWQNlANFy5lFNmogpiNVMAXTbM7ljJcN0RAhqKK5AY4fEQsWYW4r0I9K2MkdGL1WKKixDsNES7Ua7OiQJ20qYuooYQXURyJiYnMKFRiLSxuNjyWoblzERAFYdJd5GY0aE1P9IuVeXTApZVXs3AoHv58I+adPdaipHROXbO4kdc/WCFEAtEJgUEwpipA9fYsDyTXmh4G59EZLwt1gBUIUCY9jezpxKdo7/loFHxnbOOrYYPM09gVdn5okiHDFXPOVoHM/JesSkoMPkYUnANYrx3kd7dS59yajnp5AI8XLpA0HdpcXa5whtOWHDs1jaVNLVOzRyrfyVRnJ6xAo1vIb/1HV38siJpzGWc6prdrKE183aD3pPHn3E0YAweV3Hq43XXFKKpA32DTUu43PDXdxp7BqfQIaBINLwKlxJAsA0VqBTM7qjTJude55uP/ALHVQxYYZaoJ3I/dLNpdse6Ffbqb42MlgHQ4TS2ppxvd948HUtJFgdgFRIcq4m4Iur/MS4ckuIxoMA8XE/8AKLn12C4pK3YUybCOFt7AaV26rJnGDEOWBf8ANEIsP6RuUph95MHi4WflFhTz5p1LywaKAIrsD6Mk5FrTW7nHVzrk+p09EU9601qiixQETG3PooYkVRGNVQRHrWZI7iRlC1cgVXMV6ATUWKhHvWRIihLkrYyRp6iIUhWg1KMRZVikLVpYwEulixIElgLmLqsWJjG2LT1pYgYsuB/dN/nNF1usWK6IvZK1cRVixMzM3Kjh/wBx+SPjaenyWliAAHAT/rR5MdTyuF6hGeRLVBIJfQncigsTuFixXwiy2Vx3id6qTBIYMQVAOuoqsWK8dDnM68mNQkmmlbpZENz1W1i5coBbj0QtgPLSQaag0O24VCgXeK8wsWLmkPEtsiOH1RjVixUQJG45slcwb+q2sQMiHb0Q8Y/FaWJWb0Kh6IWKVpYi9BQO9RrFiUc0sWLFmY5KxYsQMf/Z"/>
          <p:cNvSpPr>
            <a:spLocks noChangeAspect="1" noChangeArrowheads="1"/>
          </p:cNvSpPr>
          <p:nvPr/>
        </p:nvSpPr>
        <p:spPr bwMode="auto">
          <a:xfrm>
            <a:off x="63500" y="-652463"/>
            <a:ext cx="1790700" cy="13430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032" name="AutoShape 8" descr="data:image/jpeg;base64,/9j/4AAQSkZJRgABAQAAAQABAAD/2wCEAAkGBhQSEBQUEhQVFRQUFBcUFBUVFRQVFhQUFBcVFBQUFBQXHCYeFxokGRQUHy8gJCcpLCwsFR4xNTAqNSYrLCkBCQoKDgwOGg8PGCkcHyQpKSkpKSkpKSksLCwpKSkpLCkpKSkpKSkpKSksKSkpKSkpKSkpKSksKSkpLCwpKSwpKf/AABEIAMIBAwMBIgACEQEDEQH/xAAcAAACAgMBAQAAAAAAAAAAAAAEBQMGAAECBwj/xABAEAABAgQEAwUECQMCBwEAAAABAAIDBBEhBRIxQSJRcQYTMmGBkaGxwQcUIzNCUmLR8HKS4SSCFTRDssLS8Rb/xAAaAQADAQEBAQAAAAAAAAAAAAABAgMABAUG/8QAJhEAAgICAwEAAQQDAQAAAAAAAAECEQMxEiFBBBMiMmFxBUJRUv/aAAwDAQACEQMRAD8A86w91kZNu4UHh4si5vwr14aOCWyvRjdN8PFkojC/qnOHiyWGxpaCJzwoaXKKnBwoaXCq9k1oZwDZDzOhRMJtkPMCxRloVbEM2UNJeNFTjdUPJDjXJ/sdK/aWmQ0QeLI2RFkJio1Vcn7SMdlYI41ZMNbYKu0+0VowtllPAiuV9BmVATzbJv3aXT7LJspKLKw8cadYe1KHt40+w5lkmIpk0HMYpe7spGMUvd2VZkEyvYoxDYa26sZ7NR5iogsMQ/pofby9U/7P/Q9MEZo7hDbqALvI1uD4SuRZYQfbOqMHJUiuy7F1MQ7L0aB2WgQHiGGBxFi5xzfFWmXk5cNyugQnDerG/spZPsjdJFI/HNqz5zmoJqhMi+isQ7K4dF8Uu1p0qyrXelLKi479Eli6Sid5S/cvoIlP0nR3SxSw+mDdPo0sE4rR5xAYjGNXX1NzHFrmlrgaFpBBB5EFTthLsOVg71A5GRIaGexFGOGlSsco6LpqYwW2ItLgLaBgXD2WRk5D4VHhrNEXOs4V0xXQjfZVozOJOsPh2SuYZxJ3h7LJILseT6MnWcKHl2I+ebwoaWaqPYifQfCZZDzLLFMIUPhQ80yyMtCp9lZnGIaRZxI+eahcPZxrlrs6E/0lmkWWQeKs1TOQZZA4u3VPk0Sjsqob9orXhUOwVYaPtFbcKbYJcCHysOyJbiDbFOS1KsRFkcpKOyqvH2if4c2yRuH2isGHCyXEiuRjVjFc+x3YYzIEWNUQdtQX/wBP6fNJOyuDfWZmHCPhJq8j8jbu6bD1Xs05FEJjWtGUUAAGzQNlH6s3BdD/ADYebI5WXgy7csNjIbB+UAV6ndcTWICljRLo8+LVvXSiFjxDufRtfivDc3J2e3DAokGIuMSMwBtGtuTW5PmjXG3+UH3lrG/mSf8AC4fMGmg9oTN2UUaJYsRCRI+W++11HFmEumJonTZRnIKjYTiMtAm6d80d4BQRALkbCJTxDzSXE+wxbCzQml3N1RQAa9VzMzdCDy5K29kcczAtJqKaHzVfn+iUf0nJ9HzRatHkczLltiKfzmgokNX7t1gIY4xYYowniH5Sd+io8Ri93FNTVo8acXF0wMsWBqlc1cUVWA6AWLKrEDEuGMsjJ1vAocMbZE4gOBdUdE3sq0wOL1TzDhYJLMDiTzDxZJHY8tEk83hUMq1ETw4VFLDRUeyfg0hMshpplijYYshZscK0tARW55qEw5vEjZ1C4cOJc3pdPotcg2yX4uNUzkRZL8XGqfLonHZVoY+0VvwptgqpCH2qt+FiwS4CmVh5CU4kLJw5KMS0K2UlEq5HGrBhyQH7xP8ADQlxFcmj1T6JJSsSNE2DWs9Sam6tuNzFXtApb+FIvo8AhSJd+KI8n2cIR0WLQ3vt6/svH+6bc2j1vgx1HkziLLDgtUgggV/bkpHyuYmtAErxGfeK5XCtK0G/UpW7tE7R4I861t6b1XKo0juc7Y7jwWkgAA35UQ5lia7cqfOqgkp6tHVXE7i7WN1rzWGMmm0HxS+PYVpRD/8A6JrnUHvUs/M1bagoNrj3KU4+hjJaEk3HunfZGKc5PkqzMm58067PzGWt7hJi6kbL+xlix/jZEHNhI6i68xitXoU3NVhvPJjj7v8AKoMQL3PhdpngfWqaAntUJCJiBQuC72ciOKrFshYkGDcNCJxEcCgw5TYkeFdi0SeyrzHiHVPcOFkjjeL1T/DtAljseWiSfHCoZUKef8KilU72TG0PRCzeiMhiyEnPChIBXJ5DYb4kVPbobDRdc/pdftLXI6Jdi+6ZSIsluLbpsuhIbK1CH2iuOFiwVPg/eK44XoEuDQ2UPcEoxLROXJRiYstlEiVV33hVu7MvY0uiRGd42Ewv7skgPNQAHU2vVVEj7Qq9disP70RhTWDl/uI/ZcuSTjik1ujuwxUssVLVnqWFGBElGvYzummhyNqMjjf4jRKZ2M9rnNivrRoIa1lDUkihDSS6wCNkIrcz4ba0aW15cIyj1tVFzsJpc17WkuALXUpUt14SdwfiV4rnez2eHHRQsSx2ZLXCDAyNA4S+pc7o1pt0VahYnOF1YrHAk7tp5WC9FxOEXmjWvHXL8UJA7PCHxvoXV4W1LnEnQAbn4IprVAp3Zz2adlhPzteXV8LBmyg3vy6Kt41PtMapJyDVujq8nD8K9LkML7iXdXxOJc46kud59KD0XnGIy3+pJpVr7GulRVaVJhTdARxyCG1dDcG/mbx096nh4uxzQYcSrTY616OB0UeIybYrMhaCGm2XgLTvUaBK2YJkIc05epBzdQNEJONbAlKxp3oKmlH5SSh4JLRWnoRX1rquYEEvJNctAbAWpyuoKrLSdxHkSbpCef0lo6k0CrcQKV2Lw4bMjy5+2twa619VzEXtfBJU16eJ9+OUWpPQHEaoXImIoHBeizz0Qly2t0WJBw3DhZSYn4VrDxZdYn4V2LRL0rEQcQ6p/h+iRxfEOqeYfokjseWiTEDwriUGi6n/AArJRO9k/BuwcKDnPCjWDhQc74UJaAitz4UGGC6nnt1Fheqh/sX8LVJCyWYsNU2kxZKsX3Wy6EjsrUD7xXHCxYKnwPvFcsLFghg0NlDnJRihsnDwkuJ6FDIxIFYp9oV6Z9GD+KKOcOvs/wDi8zB4yvQfo3j5ZplqhwII9Fz5I8sbOzFKskWeiwZcw2uNqPdna7mMoH7rcq8vcQTQD4KSfigkgClNW1sLVAHLp5pfEi5Wk1pVeD6e+u0E4hOsY0guoAOaUdl4cN8YxnvoAaMafFEoLu6D5FLWysSci0IpBB4je4Gw6qwYh2YhxgwmsN0L7tzDShA+CrFX2aTSVDHFcZhlrgHCi86xWM+pc0gszgG4zAnRw9yCxTC5todlo4FxvU386ILDMNjV+1datacyLgdEstmgkkPI2HOzVcRXTO0ZSR50WFrG+IFxBGuns3TETYyXpolU1MhRl0U4kc5EqeXl8Esmpsw4ZI1JA8xVSujXqh59udmUDVw911NbN5QJ9VBawa1NT0F0e8KKWhGtdmjKOurvTb0Urivd/wAdjqDk/TxP8lkuagvAd4ULwiHqF69FnmIhyrFtYkGGMgLLMU8K6kBZc4pouzwl6VqJ4vVPcPFgkbxxjqn2H6JY7KS0bxAWWpRd4joFxKpvRPByzwoOc8KLZ4UJOeFaWhUVufC4woXXc8NVrCBdQWy3hapMWSfFzqnUqLJLi+6GXQsNldlh9ornhYsFTZUfaK54YLBDDobKGuCS4ponbtEkxTQoZRIFXHjKufZOeEJ+ffKQ3qqYBxqxYbokUOcXEvy4tM9C7LT5id+Hmrs7Sf8AcDp/amkaSL+DmbpZ2Zg0gd4Bd1nHybcVTt8+Gw3uFyBQeq8HJDhJo9/FkcoqQtn8ahytIYqXE+ECrj0A1Qc99I0OG3jhuDCcuZ7XNqehFkZhmF5AY8b715tvkB0A5HzUGL4/+F8DO3maUtvQoxr0o0hNO9uJVwDGm/5uEi/Q6IaFOMcQGuB8/kg52YlX1P1UBx5NA94QowhlM7GmH/ST7wbFJKrGS/4M8QJDiBolkRx3TXDoOWEXONXE0FfJATAufioyHBWmoUsMg2qRapA3G4XJAAXcKDCAERxOZtW+KgrWwI96EY8pJE5zUFbO3EaAUGwUTlI5RuX1GKChFRR8vkm5ycmQuUT1K5RuTMVEVFi3RYkGGMgLLjFRZTyDbKHFxZdvhL0rT/En+H6JC/xJ9h+iWOx5aOsQ0XEpsu8Q0C4lUwng4Z4UHOaItvhQk5otLQEVye3WYRqsnlvCNVBbLeFqldElxbdO5UWSfE4JdWgJS5dCw2VyV+89Vc8M0Crsj2cmC+vdOA5mg+Kt0hhb2i9B6pcU4pdspki2+kbekmKaFWR0ieYHvQM3ggdq+nQJcmSL0xYY5eooTPGeqsWHBTHsnCaamK49A1EQ4UGH+Jx9iXHliisoN6Lr2HnQWOhO08XodV1NzPdGjrio9gNiqxg2LBsdndg3c1prpRzgDVXftzhQLnBo82nlXZed9MLnyR6fy5GoKL2gyXY2KBetdBWlvPmsnsOhgUNDZVGHMxYMMEVsEmme1Ly6pJ13XPR2J3tlkncGhjyPVATDBD0valNadVXZvtM9x16WQ0THSBTVx9VOUWVi0M5mbo02vXRBBxpV26Xw5inE8/7R81BO4mcpe7hboDz8mjcqXFvQHNRXYXOT7WipNAP5ZV04kYjXgWJOeldxtTnTfyS6dnzFPIDQfM+a3KOo4HkV148fHZw5cnMseC45UBr/AEKbRZ5gIBcKlU6ZliHZmA5XXqAaA7tJGl/iunTRIFb0Oq9HHldHnzwpuy4F1VGUmkcRPNHicG5Vfy34S/C0Trai+st81iH5P4N+JjuQFkPjGiJkNELjBsvR8OT0rUTxhPsP0CQP8YT/AA82SR2Ulo7xDQLmVC6n9AtSyf0TwbNHChJzwoxvhQc74VpaAitz267wkKOeU+EN0UFst4WeA/KwuIrsANXE6ALqXh5TnicUQ6AeGGOTRz5lampkQgBq4D2cz1S04iariyzc2dGOHFDwThKx8/lFzRIX4iaaoN0YuNypKJQdx8c5IU4g5yhgylkfLSwAqU1ABTAc7UruDhTdXEn4Ip8w0eZ2QmIz+Rm1ToOXVGjEkhHESelYDNHTEOtLaODvkvdsZw9sVoqQHaNJNK1/D51Xjf0e4Q2BDdis0DkZUSzNDEiGrc49tB6lIZycm8Uny6Yce7hkua1pcGMZXhayhFHVpxarPG5f0NGXdLZ6bjUoGM0Nb2NiKfFecYxBa46AH2e1WaZmIhlu5hvJc0f9X7VzvNj38QNPw12tyVa7HSjJib+rzMQgxB9i9tgXtqSxwPMaeYpuueXytO7O2P0JRqSFDpcDcrcPDIjvC0gc3W/yvT4nYSFDPDVx5lJO0s1CkoWZ4q42hs3cfkBuUv4K2yT+r/yimT0BkszPGOZ34GfmI5Dl5lVGen3xn5nnyAGjRyAU2Izj40QxIhqT7GjZrRsEMGLKKWgW3s5YxFyzbqNkEoxkLI3NS+w5nb+eSagNk0LEjDJa316/yiMdAZHHGMrxo9oAPRw3S+FApfU7nzREN1EFERs5iSDoR4tDo4aFc94mkCctQ0I3BuFzEkoTvCSw+1vs1Csp+MVoXiKtIr/hT9spHPMPmtJuSNRcJHwoPGUn7L9oAAIcQ28Idy5A+ScYyvTx5FkjaPPnBwlTKy/xJ9h+iQxPGOqfyGiMdhlo7ndAsllqeNgupYaJ/Sfg1aOFBzo4Ua08KDnvChICKzOpthWHmG3PEsRcN3rtVcwpEh0KITTM+jRS9QKg9EVjUzU05a9d1w5J+I64Q67F03N5nE+ajaVHSq7aoHRRKGI2HAa2hNSetKIWDr0RTXXWFCGTdNAPih3Pe83P7IhkGqIgwQFjEUKEGNLnbCqE7N4G/FJ4QxUQWcUZw2hj8A/U7RanmvmYzJWBd7jem3Ve0fRz2RMjKCHEDe8JLn5b1J0Ljufgg5UGjUz2b75zWxIYbLwQGwoWwpbMfRVTF8ShMc7haIQ4WhoAIDbZ2kamtTTQq5dse0bZeGW5qEjip4gDsNgTzK+fu0+PGK4hmYN5Fxd7CRZVhJ8bYYxphfaDtEQ8tY7eoLdxqCD7/RV8x48aK10IOdFzB4EMElsRprmFPDcApv2Y7NmZAe8OyAkCmrr3FdhX4les4Xh0GRl3RC0Q4bBegu47NHNxP7rNt7DKSXSOprtf3MgyPNsyTBbldBqKuigXI5NPirtWmq8Tx7E4k1GdFiuq42A2a3ZrRsAmXanHHzMd0R2mjW7MbWzR/LpMIajLvQIquwVstdSGEihDWGGhQ9kLIVOnmszB7hS4bqdq6fusbK18ZzHz0HQaKcCiBjkBYu6LAEaAY2qlEWiBmZ8N0Qb8Rqt0amPROLFXfrixC4jcTcpEv1srLJ4oXsyPPE0UB5jl1VThlTGZIdbqtjyODtAnBSXY+d4/VP5DRVyTj95Q7jUc/wBQVlkGGnz0HtK9PHkUuzgyQa6Mnhou5OGSbCqmfHl60fFhlw/DnAFfNdR56jeAjL+nT3JJ/Qk/09hjhb2HUDRRx9B+6FmsQY1hIaD1SWNPlBRJ7MaelPNc0skpbZdY4rSH7ZnvaPIszw8sxCXTTqlGtgd3CbD3F3H9R1QkRiQcGotgLqilhQq+qxjuCy1eaLgwaLlrfd8VKxYARDYoMTnu7Za7jZo5uOiIzUFShMCwyJOzQLGlwaaMoLebjsB5rPoxc/ok7N5HmM8ViEVJ5E7BejY3i4gMteIRwt/8iOQSqXa2Qlw007wj0H7rz/tX2kcQ7iN9b3dyrz6aIxx83b0FCTtnjlXOzPaXE34sxr55be9UN5zHdx8xQf27+qYzMtEiuJDTTmbD2lPOxvZpsebhQcwNXZomXipDZxPq7QbD1VJO/wCh0qPWvo57OCWkITooGYszuLvw5uIk10sfcvOvpH7Zmai5IdoMOoYNKnd5HM/BW76U+2AhsMpBNCQO9I2G0P4V9i8fc7MalQ32JREyBm1UplqIqBD3UiNBsWgXousqnjQAdeqS4piuY5IXQu5+Q8vNB9BR3NT7Q8Nbc1uRt5IphQEhI5bm5+CZshIIJw6wS+dxClgisSjZWpDlLig3QUjh8QkrbYZR0th25RXcgIcbDYs7lYmJpyWI0huQqa66kqoV3VTMGSsctIIsQm0Sc71tIjnVGjmuIr6aJCw3RMB9CmFaJf8AhzdA8erRX/K3C+zrSJQ7ZQWn1GhC3GcDZ2p0d8kLEe5tnDMOe49UQDAYk4eO4/M35hNez0ERY2fVsPi8sx8I+arQjGlWmo946hXTApbu4DRSjnnO/wBdB7E0ewS0GxnVQbwSiosUC3tUdU5MiZCRUBlLlcBwWoselh6rGJHzABUkF1dUHCup5maENpJ2WMSRoT5iNDlYIJfENDTZu5K9nw3DoWGSjWMALyAPN76f9oVT+irs6IEF8/M8L4o4a6tZtTqicbxt0V5La1NmjV2XkKacyjGDm/4DdAmOYoSS6K4lx/C2lvInRo8rlUDF8TJcctGD9Nz/AHGpKd4waCjnAHk3id60sPaqzMBmzS483mg9jf3XTKkqQYoAo6I6hJvzJPxXpfZWGzC5KJNPy/WIwyQYZILmN1zPG1bO6BoVFmpp8CDmAyZuEOa1rb3NM2pNiqjHxJwfUE1Jvrfrz9Vz5JJLiNsseIzzo0RznEkuJJO5JuStQoa5kYWahF6pkJegSJCshayi5jODQS40A1JXM7iLII4jVx8LRdx/ZKXSUaZdWJwQ9mfv/lC/+ASA8QxN0Y5IQOXSt6u/YInD8Eyirt/am8tIshCjQOtLrtxQ4jWQNlANFy5lFNmogpiNVMAXTbM7ljJcN0RAhqKK5AY4fEQsWYW4r0I9K2MkdGL1WKKixDsNES7Ua7OiQJ20qYuooYQXURyJiYnMKFRiLSxuNjyWoblzERAFYdJd5GY0aE1P9IuVeXTApZVXs3AoHv58I+adPdaipHROXbO4kdc/WCFEAtEJgUEwpipA9fYsDyTXmh4G59EZLwt1gBUIUCY9jezpxKdo7/loFHxnbOOrYYPM09gVdn5okiHDFXPOVoHM/JesSkoMPkYUnANYrx3kd7dS59yajnp5AI8XLpA0HdpcXa5whtOWHDs1jaVNLVOzRyrfyVRnJ6xAo1vIb/1HV38siJpzGWc6prdrKE183aD3pPHn3E0YAweV3Hq43XXFKKpA32DTUu43PDXdxp7BqfQIaBINLwKlxJAsA0VqBTM7qjTJude55uP/ALHVQxYYZaoJ3I/dLNpdse6Ffbqb42MlgHQ4TS2ppxvd948HUtJFgdgFRIcq4m4Iur/MS4ckuIxoMA8XE/8AKLn12C4pK3YUybCOFt7AaV26rJnGDEOWBf8ANEIsP6RuUph95MHi4WflFhTz5p1LywaKAIrsD6Mk5FrTW7nHVzrk+p09EU9601qiixQETG3PooYkVRGNVQRHrWZI7iRlC1cgVXMV6ATUWKhHvWRIihLkrYyRp6iIUhWg1KMRZVikLVpYwEulixIElgLmLqsWJjG2LT1pYgYsuB/dN/nNF1usWK6IvZK1cRVixMzM3Kjh/wBx+SPjaenyWliAAHAT/rR5MdTyuF6hGeRLVBIJfQncigsTuFixXwiy2Vx3id6qTBIYMQVAOuoqsWK8dDnM68mNQkmmlbpZENz1W1i5coBbj0QtgPLSQaag0O24VCgXeK8wsWLmkPEtsiOH1RjVixUQJG45slcwb+q2sQMiHb0Q8Y/FaWJWb0Kh6IWKVpYi9BQO9RrFiUc0sWLFmY5KxYsQMf/Z"/>
          <p:cNvSpPr>
            <a:spLocks noChangeAspect="1" noChangeArrowheads="1"/>
          </p:cNvSpPr>
          <p:nvPr/>
        </p:nvSpPr>
        <p:spPr bwMode="auto">
          <a:xfrm>
            <a:off x="63500" y="-652463"/>
            <a:ext cx="1790700" cy="13430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034" name="AutoShape 10" descr="data:image/jpeg;base64,/9j/4AAQSkZJRgABAQAAAQABAAD/2wCEAAkGBhQSEBQUEhQVFRQUFBcUFBUVFRQVFhQUFBcVFBQUFBQXHCYeFxokGRQUHy8gJCcpLCwsFR4xNTAqNSYrLCkBCQoKDgwOGg8PGCkcHyQpKSkpKSkpKSksLCwpKSkpLCkpKSkpKSkpKSksKSkpKSkpKSkpKSksKSkpLCwpKSwpKf/AABEIAMIBAwMBIgACEQEDEQH/xAAcAAACAgMBAQAAAAAAAAAAAAAEBQMGAAECBwj/xABAEAABAgQEAwUECQMCBwEAAAABAAIDBBEhBRIxQSJRcQYTMmGBkaGxwQcUIzNCUmLR8HKS4SSCFTRDssLS8Rb/xAAaAQADAQEBAQAAAAAAAAAAAAABAgMABAUG/8QAJhEAAgICAwEAAQQDAQAAAAAAAAECEQMxEiFBBBMiMmFxBUJRUv/aAAwDAQACEQMRAD8A86w91kZNu4UHh4si5vwr14aOCWyvRjdN8PFkojC/qnOHiyWGxpaCJzwoaXKKnBwoaXCq9k1oZwDZDzOhRMJtkPMCxRloVbEM2UNJeNFTjdUPJDjXJ/sdK/aWmQ0QeLI2RFkJio1Vcn7SMdlYI41ZMNbYKu0+0VowtllPAiuV9BmVATzbJv3aXT7LJspKLKw8cadYe1KHt40+w5lkmIpk0HMYpe7spGMUvd2VZkEyvYoxDYa26sZ7NR5iogsMQ/pofby9U/7P/Q9MEZo7hDbqALvI1uD4SuRZYQfbOqMHJUiuy7F1MQ7L0aB2WgQHiGGBxFi5xzfFWmXk5cNyugQnDerG/spZPsjdJFI/HNqz5zmoJqhMi+isQ7K4dF8Uu1p0qyrXelLKi479Eli6Sid5S/cvoIlP0nR3SxSw+mDdPo0sE4rR5xAYjGNXX1NzHFrmlrgaFpBBB5EFTthLsOVg71A5GRIaGexFGOGlSsco6LpqYwW2ItLgLaBgXD2WRk5D4VHhrNEXOs4V0xXQjfZVozOJOsPh2SuYZxJ3h7LJILseT6MnWcKHl2I+ebwoaWaqPYifQfCZZDzLLFMIUPhQ80yyMtCp9lZnGIaRZxI+eahcPZxrlrs6E/0lmkWWQeKs1TOQZZA4u3VPk0Sjsqob9orXhUOwVYaPtFbcKbYJcCHysOyJbiDbFOS1KsRFkcpKOyqvH2if4c2yRuH2isGHCyXEiuRjVjFc+x3YYzIEWNUQdtQX/wBP6fNJOyuDfWZmHCPhJq8j8jbu6bD1Xs05FEJjWtGUUAAGzQNlH6s3BdD/ADYebI5WXgy7csNjIbB+UAV6ndcTWICljRLo8+LVvXSiFjxDufRtfivDc3J2e3DAokGIuMSMwBtGtuTW5PmjXG3+UH3lrG/mSf8AC4fMGmg9oTN2UUaJYsRCRI+W++11HFmEumJonTZRnIKjYTiMtAm6d80d4BQRALkbCJTxDzSXE+wxbCzQml3N1RQAa9VzMzdCDy5K29kcczAtJqKaHzVfn+iUf0nJ9HzRatHkczLltiKfzmgokNX7t1gIY4xYYowniH5Sd+io8Ri93FNTVo8acXF0wMsWBqlc1cUVWA6AWLKrEDEuGMsjJ1vAocMbZE4gOBdUdE3sq0wOL1TzDhYJLMDiTzDxZJHY8tEk83hUMq1ETw4VFLDRUeyfg0hMshpplijYYshZscK0tARW55qEw5vEjZ1C4cOJc3pdPotcg2yX4uNUzkRZL8XGqfLonHZVoY+0VvwptgqpCH2qt+FiwS4CmVh5CU4kLJw5KMS0K2UlEq5HGrBhyQH7xP8ADQlxFcmj1T6JJSsSNE2DWs9Sam6tuNzFXtApb+FIvo8AhSJd+KI8n2cIR0WLQ3vt6/svH+6bc2j1vgx1HkziLLDgtUgggV/bkpHyuYmtAErxGfeK5XCtK0G/UpW7tE7R4I861t6b1XKo0juc7Y7jwWkgAA35UQ5lia7cqfOqgkp6tHVXE7i7WN1rzWGMmm0HxS+PYVpRD/8A6JrnUHvUs/M1bagoNrj3KU4+hjJaEk3HunfZGKc5PkqzMm58067PzGWt7hJi6kbL+xlix/jZEHNhI6i68xitXoU3NVhvPJjj7v8AKoMQL3PhdpngfWqaAntUJCJiBQuC72ciOKrFshYkGDcNCJxEcCgw5TYkeFdi0SeyrzHiHVPcOFkjjeL1T/DtAljseWiSfHCoZUKef8KilU72TG0PRCzeiMhiyEnPChIBXJ5DYb4kVPbobDRdc/pdftLXI6Jdi+6ZSIsluLbpsuhIbK1CH2iuOFiwVPg/eK44XoEuDQ2UPcEoxLROXJRiYstlEiVV33hVu7MvY0uiRGd42Ewv7skgPNQAHU2vVVEj7Qq9disP70RhTWDl/uI/ZcuSTjik1ujuwxUssVLVnqWFGBElGvYzummhyNqMjjf4jRKZ2M9rnNivrRoIa1lDUkihDSS6wCNkIrcz4ba0aW15cIyj1tVFzsJpc17WkuALXUpUt14SdwfiV4rnez2eHHRQsSx2ZLXCDAyNA4S+pc7o1pt0VahYnOF1YrHAk7tp5WC9FxOEXmjWvHXL8UJA7PCHxvoXV4W1LnEnQAbn4IprVAp3Zz2adlhPzteXV8LBmyg3vy6Kt41PtMapJyDVujq8nD8K9LkML7iXdXxOJc46kud59KD0XnGIy3+pJpVr7GulRVaVJhTdARxyCG1dDcG/mbx096nh4uxzQYcSrTY616OB0UeIybYrMhaCGm2XgLTvUaBK2YJkIc05epBzdQNEJONbAlKxp3oKmlH5SSh4JLRWnoRX1rquYEEvJNctAbAWpyuoKrLSdxHkSbpCef0lo6k0CrcQKV2Lw4bMjy5+2twa619VzEXtfBJU16eJ9+OUWpPQHEaoXImIoHBeizz0Qly2t0WJBw3DhZSYn4VrDxZdYn4V2LRL0rEQcQ6p/h+iRxfEOqeYfokjseWiTEDwriUGi6n/AArJRO9k/BuwcKDnPCjWDhQc74UJaAitz4UGGC6nnt1Fheqh/sX8LVJCyWYsNU2kxZKsX3Wy6EjsrUD7xXHCxYKnwPvFcsLFghg0NlDnJRihsnDwkuJ6FDIxIFYp9oV6Z9GD+KKOcOvs/wDi8zB4yvQfo3j5ZplqhwII9Fz5I8sbOzFKskWeiwZcw2uNqPdna7mMoH7rcq8vcQTQD4KSfigkgClNW1sLVAHLp5pfEi5Wk1pVeD6e+u0E4hOsY0guoAOaUdl4cN8YxnvoAaMafFEoLu6D5FLWysSci0IpBB4je4Gw6qwYh2YhxgwmsN0L7tzDShA+CrFX2aTSVDHFcZhlrgHCi86xWM+pc0gszgG4zAnRw9yCxTC5todlo4FxvU386ILDMNjV+1datacyLgdEstmgkkPI2HOzVcRXTO0ZSR50WFrG+IFxBGuns3TETYyXpolU1MhRl0U4kc5EqeXl8Esmpsw4ZI1JA8xVSujXqh59udmUDVw911NbN5QJ9VBawa1NT0F0e8KKWhGtdmjKOurvTb0Urivd/wAdjqDk/TxP8lkuagvAd4ULwiHqF69FnmIhyrFtYkGGMgLLMU8K6kBZc4pouzwl6VqJ4vVPcPFgkbxxjqn2H6JY7KS0bxAWWpRd4joFxKpvRPByzwoOc8KLZ4UJOeFaWhUVufC4woXXc8NVrCBdQWy3hapMWSfFzqnUqLJLi+6GXQsNldlh9ornhYsFTZUfaK54YLBDDobKGuCS4ponbtEkxTQoZRIFXHjKufZOeEJ+ffKQ3qqYBxqxYbokUOcXEvy4tM9C7LT5id+Hmrs7Sf8AcDp/amkaSL+DmbpZ2Zg0gd4Bd1nHybcVTt8+Gw3uFyBQeq8HJDhJo9/FkcoqQtn8ahytIYqXE+ECrj0A1Qc99I0OG3jhuDCcuZ7XNqehFkZhmF5AY8b715tvkB0A5HzUGL4/+F8DO3maUtvQoxr0o0hNO9uJVwDGm/5uEi/Q6IaFOMcQGuB8/kg52YlX1P1UBx5NA94QowhlM7GmH/ST7wbFJKrGS/4M8QJDiBolkRx3TXDoOWEXONXE0FfJATAufioyHBWmoUsMg2qRapA3G4XJAAXcKDCAERxOZtW+KgrWwI96EY8pJE5zUFbO3EaAUGwUTlI5RuX1GKChFRR8vkm5ycmQuUT1K5RuTMVEVFi3RYkGGMgLLjFRZTyDbKHFxZdvhL0rT/En+H6JC/xJ9h+iWOx5aOsQ0XEpsu8Q0C4lUwng4Z4UHOaItvhQk5otLQEVye3WYRqsnlvCNVBbLeFqldElxbdO5UWSfE4JdWgJS5dCw2VyV+89Vc8M0Crsj2cmC+vdOA5mg+Kt0hhb2i9B6pcU4pdspki2+kbekmKaFWR0ieYHvQM3ggdq+nQJcmSL0xYY5eooTPGeqsWHBTHsnCaamK49A1EQ4UGH+Jx9iXHliisoN6Lr2HnQWOhO08XodV1NzPdGjrio9gNiqxg2LBsdndg3c1prpRzgDVXftzhQLnBo82nlXZed9MLnyR6fy5GoKL2gyXY2KBetdBWlvPmsnsOhgUNDZVGHMxYMMEVsEmme1Ly6pJ13XPR2J3tlkncGhjyPVATDBD0valNadVXZvtM9x16WQ0THSBTVx9VOUWVi0M5mbo02vXRBBxpV26Xw5inE8/7R81BO4mcpe7hboDz8mjcqXFvQHNRXYXOT7WipNAP5ZV04kYjXgWJOeldxtTnTfyS6dnzFPIDQfM+a3KOo4HkV148fHZw5cnMseC45UBr/AEKbRZ5gIBcKlU6ZliHZmA5XXqAaA7tJGl/iunTRIFb0Oq9HHldHnzwpuy4F1VGUmkcRPNHicG5Vfy34S/C0Trai+st81iH5P4N+JjuQFkPjGiJkNELjBsvR8OT0rUTxhPsP0CQP8YT/AA82SR2Ulo7xDQLmVC6n9AtSyf0TwbNHChJzwoxvhQc74VpaAitz267wkKOeU+EN0UFst4WeA/KwuIrsANXE6ALqXh5TnicUQ6AeGGOTRz5lampkQgBq4D2cz1S04iariyzc2dGOHFDwThKx8/lFzRIX4iaaoN0YuNypKJQdx8c5IU4g5yhgylkfLSwAqU1ABTAc7UruDhTdXEn4Ip8w0eZ2QmIz+Rm1ToOXVGjEkhHESelYDNHTEOtLaODvkvdsZw9sVoqQHaNJNK1/D51Xjf0e4Q2BDdis0DkZUSzNDEiGrc49tB6lIZycm8Uny6Yce7hkua1pcGMZXhayhFHVpxarPG5f0NGXdLZ6bjUoGM0Nb2NiKfFecYxBa46AH2e1WaZmIhlu5hvJc0f9X7VzvNj38QNPw12tyVa7HSjJib+rzMQgxB9i9tgXtqSxwPMaeYpuueXytO7O2P0JRqSFDpcDcrcPDIjvC0gc3W/yvT4nYSFDPDVx5lJO0s1CkoWZ4q42hs3cfkBuUv4K2yT+r/yimT0BkszPGOZ34GfmI5Dl5lVGen3xn5nnyAGjRyAU2Izj40QxIhqT7GjZrRsEMGLKKWgW3s5YxFyzbqNkEoxkLI3NS+w5nb+eSagNk0LEjDJa316/yiMdAZHHGMrxo9oAPRw3S+FApfU7nzREN1EFERs5iSDoR4tDo4aFc94mkCctQ0I3BuFzEkoTvCSw+1vs1Csp+MVoXiKtIr/hT9spHPMPmtJuSNRcJHwoPGUn7L9oAAIcQ28Idy5A+ScYyvTx5FkjaPPnBwlTKy/xJ9h+iQxPGOqfyGiMdhlo7ndAsllqeNgupYaJ/Sfg1aOFBzo4Ua08KDnvChICKzOpthWHmG3PEsRcN3rtVcwpEh0KITTM+jRS9QKg9EVjUzU05a9d1w5J+I64Q67F03N5nE+ajaVHSq7aoHRRKGI2HAa2hNSetKIWDr0RTXXWFCGTdNAPih3Pe83P7IhkGqIgwQFjEUKEGNLnbCqE7N4G/FJ4QxUQWcUZw2hj8A/U7RanmvmYzJWBd7jem3Ve0fRz2RMjKCHEDe8JLn5b1J0Ljufgg5UGjUz2b75zWxIYbLwQGwoWwpbMfRVTF8ShMc7haIQ4WhoAIDbZ2kamtTTQq5dse0bZeGW5qEjip4gDsNgTzK+fu0+PGK4hmYN5Fxd7CRZVhJ8bYYxphfaDtEQ8tY7eoLdxqCD7/RV8x48aK10IOdFzB4EMElsRprmFPDcApv2Y7NmZAe8OyAkCmrr3FdhX4les4Xh0GRl3RC0Q4bBegu47NHNxP7rNt7DKSXSOprtf3MgyPNsyTBbldBqKuigXI5NPirtWmq8Tx7E4k1GdFiuq42A2a3ZrRsAmXanHHzMd0R2mjW7MbWzR/LpMIajLvQIquwVstdSGEihDWGGhQ9kLIVOnmszB7hS4bqdq6fusbK18ZzHz0HQaKcCiBjkBYu6LAEaAY2qlEWiBmZ8N0Qb8Rqt0amPROLFXfrixC4jcTcpEv1srLJ4oXsyPPE0UB5jl1VThlTGZIdbqtjyODtAnBSXY+d4/VP5DRVyTj95Q7jUc/wBQVlkGGnz0HtK9PHkUuzgyQa6Mnhou5OGSbCqmfHl60fFhlw/DnAFfNdR56jeAjL+nT3JJ/Qk/09hjhb2HUDRRx9B+6FmsQY1hIaD1SWNPlBRJ7MaelPNc0skpbZdY4rSH7ZnvaPIszw8sxCXTTqlGtgd3CbD3F3H9R1QkRiQcGotgLqilhQq+qxjuCy1eaLgwaLlrfd8VKxYARDYoMTnu7Za7jZo5uOiIzUFShMCwyJOzQLGlwaaMoLebjsB5rPoxc/ok7N5HmM8ViEVJ5E7BejY3i4gMteIRwt/8iOQSqXa2Qlw007wj0H7rz/tX2kcQ7iN9b3dyrz6aIxx83b0FCTtnjlXOzPaXE34sxr55be9UN5zHdx8xQf27+qYzMtEiuJDTTmbD2lPOxvZpsebhQcwNXZomXipDZxPq7QbD1VJO/wCh0qPWvo57OCWkITooGYszuLvw5uIk10sfcvOvpH7Zmai5IdoMOoYNKnd5HM/BW76U+2AhsMpBNCQO9I2G0P4V9i8fc7MalQ32JREyBm1UplqIqBD3UiNBsWgXousqnjQAdeqS4piuY5IXQu5+Q8vNB9BR3NT7Q8Nbc1uRt5IphQEhI5bm5+CZshIIJw6wS+dxClgisSjZWpDlLig3QUjh8QkrbYZR0th25RXcgIcbDYs7lYmJpyWI0huQqa66kqoV3VTMGSsctIIsQm0Sc71tIjnVGjmuIr6aJCw3RMB9CmFaJf8AhzdA8erRX/K3C+zrSJQ7ZQWn1GhC3GcDZ2p0d8kLEe5tnDMOe49UQDAYk4eO4/M35hNez0ERY2fVsPi8sx8I+arQjGlWmo946hXTApbu4DRSjnnO/wBdB7E0ewS0GxnVQbwSiosUC3tUdU5MiZCRUBlLlcBwWoselh6rGJHzABUkF1dUHCup5maENpJ2WMSRoT5iNDlYIJfENDTZu5K9nw3DoWGSjWMALyAPN76f9oVT+irs6IEF8/M8L4o4a6tZtTqicbxt0V5La1NmjV2XkKacyjGDm/4DdAmOYoSS6K4lx/C2lvInRo8rlUDF8TJcctGD9Nz/AHGpKd4waCjnAHk3id60sPaqzMBmzS483mg9jf3XTKkqQYoAo6I6hJvzJPxXpfZWGzC5KJNPy/WIwyQYZILmN1zPG1bO6BoVFmpp8CDmAyZuEOa1rb3NM2pNiqjHxJwfUE1Jvrfrz9Vz5JJLiNsseIzzo0RznEkuJJO5JuStQoa5kYWahF6pkJegSJCshayi5jODQS40A1JXM7iLII4jVx8LRdx/ZKXSUaZdWJwQ9mfv/lC/+ASA8QxN0Y5IQOXSt6u/YInD8Eyirt/am8tIshCjQOtLrtxQ4jWQNlANFy5lFNmogpiNVMAXTbM7ljJcN0RAhqKK5AY4fEQsWYW4r0I9K2MkdGL1WKKixDsNES7Ua7OiQJ20qYuooYQXURyJiYnMKFRiLSxuNjyWoblzERAFYdJd5GY0aE1P9IuVeXTApZVXs3AoHv58I+adPdaipHROXbO4kdc/WCFEAtEJgUEwpipA9fYsDyTXmh4G59EZLwt1gBUIUCY9jezpxKdo7/loFHxnbOOrYYPM09gVdn5okiHDFXPOVoHM/JesSkoMPkYUnANYrx3kd7dS59yajnp5AI8XLpA0HdpcXa5whtOWHDs1jaVNLVOzRyrfyVRnJ6xAo1vIb/1HV38siJpzGWc6prdrKE183aD3pPHn3E0YAweV3Hq43XXFKKpA32DTUu43PDXdxp7BqfQIaBINLwKlxJAsA0VqBTM7qjTJude55uP/ALHVQxYYZaoJ3I/dLNpdse6Ffbqb42MlgHQ4TS2ppxvd948HUtJFgdgFRIcq4m4Iur/MS4ckuIxoMA8XE/8AKLn12C4pK3YUybCOFt7AaV26rJnGDEOWBf8ANEIsP6RuUph95MHi4WflFhTz5p1LywaKAIrsD6Mk5FrTW7nHVzrk+p09EU9601qiixQETG3PooYkVRGNVQRHrWZI7iRlC1cgVXMV6ATUWKhHvWRIihLkrYyRp6iIUhWg1KMRZVikLVpYwEulixIElgLmLqsWJjG2LT1pYgYsuB/dN/nNF1usWK6IvZK1cRVixMzM3Kjh/wBx+SPjaenyWliAAHAT/rR5MdTyuF6hGeRLVBIJfQncigsTuFixXwiy2Vx3id6qTBIYMQVAOuoqsWK8dDnM68mNQkmmlbpZENz1W1i5coBbj0QtgPLSQaag0O24VCgXeK8wsWLmkPEtsiOH1RjVixUQJG45slcwb+q2sQMiHb0Q8Y/FaWJWb0Kh6IWKVpYi9BQO9RrFiUc0sWLFmY5KxYsQMf/Z"/>
          <p:cNvSpPr>
            <a:spLocks noChangeAspect="1" noChangeArrowheads="1"/>
          </p:cNvSpPr>
          <p:nvPr/>
        </p:nvSpPr>
        <p:spPr bwMode="auto">
          <a:xfrm>
            <a:off x="63500" y="-652463"/>
            <a:ext cx="1790700" cy="13430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6" name="Picture 12" descr="http://www.mojevijesti.ba/slike/novosti/AAA%20MOJE%20VIJESTI/SVIJET/gorbaco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480" y="2928934"/>
            <a:ext cx="2857520" cy="2143140"/>
          </a:xfrm>
          <a:prstGeom prst="rect">
            <a:avLst/>
          </a:prstGeom>
          <a:noFill/>
        </p:spPr>
      </p:pic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0432" y="81338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5032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57158" y="0"/>
            <a:ext cx="8201028" cy="703282"/>
          </a:xfrm>
        </p:spPr>
        <p:txBody>
          <a:bodyPr>
            <a:normAutofit/>
          </a:bodyPr>
          <a:lstStyle/>
          <a:p>
            <a:r>
              <a:rPr lang="sl-SI" sz="2800" b="1" i="1" dirty="0" smtClean="0">
                <a:solidFill>
                  <a:srgbClr val="FF0000"/>
                </a:solidFill>
              </a:rPr>
              <a:t>2. DOGAJANJE V VZHODNI EVROPI </a:t>
            </a:r>
            <a:endParaRPr lang="sl-SI" sz="2800" b="1" i="1" dirty="0">
              <a:solidFill>
                <a:srgbClr val="FF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sz="quarter" idx="1"/>
          </p:nvPr>
        </p:nvSpPr>
        <p:spPr>
          <a:xfrm>
            <a:off x="214282" y="785794"/>
            <a:ext cx="8929718" cy="5857916"/>
          </a:xfrm>
        </p:spPr>
        <p:txBody>
          <a:bodyPr>
            <a:normAutofit/>
          </a:bodyPr>
          <a:lstStyle/>
          <a:p>
            <a:r>
              <a:rPr lang="sl-SI" sz="2400" dirty="0" smtClean="0">
                <a:latin typeface="+mj-lt"/>
              </a:rPr>
              <a:t> </a:t>
            </a:r>
            <a:r>
              <a:rPr lang="sl-SI" sz="2400" i="1" u="sng" dirty="0" smtClean="0">
                <a:latin typeface="+mj-lt"/>
              </a:rPr>
              <a:t>1989 preobrat - ljudje zahtevajo</a:t>
            </a:r>
            <a:r>
              <a:rPr lang="sl-SI" sz="2400" dirty="0" smtClean="0">
                <a:latin typeface="+mj-lt"/>
              </a:rPr>
              <a:t>:</a:t>
            </a:r>
          </a:p>
          <a:p>
            <a:pPr>
              <a:buNone/>
            </a:pPr>
            <a:r>
              <a:rPr lang="sl-SI" sz="2400" dirty="0" smtClean="0">
                <a:latin typeface="+mj-lt"/>
              </a:rPr>
              <a:t>            - svobodo govora, zborovanj, volitev</a:t>
            </a:r>
          </a:p>
          <a:p>
            <a:pPr>
              <a:buNone/>
            </a:pPr>
            <a:r>
              <a:rPr lang="sl-SI" sz="2400" dirty="0" smtClean="0">
                <a:latin typeface="+mj-lt"/>
              </a:rPr>
              <a:t>            - spremembe uvajata najprej Poljska in Madžarska, sledita </a:t>
            </a:r>
          </a:p>
          <a:p>
            <a:pPr>
              <a:buNone/>
            </a:pPr>
            <a:r>
              <a:rPr lang="sl-SI" sz="2400" dirty="0" smtClean="0">
                <a:latin typeface="+mj-lt"/>
              </a:rPr>
              <a:t>              Češkoslovaška, Romunija.</a:t>
            </a:r>
          </a:p>
          <a:p>
            <a:pPr>
              <a:buNone/>
            </a:pPr>
            <a:endParaRPr lang="sl-SI" sz="2400" dirty="0" smtClean="0">
              <a:latin typeface="+mj-lt"/>
            </a:endParaRPr>
          </a:p>
          <a:p>
            <a:r>
              <a:rPr lang="sl-SI" sz="2400" dirty="0" smtClean="0">
                <a:latin typeface="+mj-lt"/>
              </a:rPr>
              <a:t> Izjema v </a:t>
            </a:r>
            <a:r>
              <a:rPr lang="sl-SI" sz="2400" b="1" i="1" u="sng" dirty="0" smtClean="0">
                <a:latin typeface="+mj-lt"/>
              </a:rPr>
              <a:t>NDR</a:t>
            </a:r>
            <a:r>
              <a:rPr lang="sl-SI" sz="2400" dirty="0" smtClean="0">
                <a:latin typeface="+mj-lt"/>
              </a:rPr>
              <a:t>:</a:t>
            </a:r>
          </a:p>
          <a:p>
            <a:pPr>
              <a:buNone/>
            </a:pPr>
            <a:r>
              <a:rPr lang="sl-SI" sz="2400" dirty="0" smtClean="0">
                <a:latin typeface="+mj-lt"/>
              </a:rPr>
              <a:t>           - množične demonstracije za </a:t>
            </a:r>
          </a:p>
          <a:p>
            <a:pPr>
              <a:buNone/>
            </a:pPr>
            <a:r>
              <a:rPr lang="sl-SI" sz="2400" dirty="0" smtClean="0">
                <a:latin typeface="+mj-lt"/>
              </a:rPr>
              <a:t>             odpravo komunizma</a:t>
            </a:r>
          </a:p>
          <a:p>
            <a:pPr>
              <a:buNone/>
            </a:pPr>
            <a:r>
              <a:rPr lang="sl-SI" sz="2400" dirty="0" smtClean="0">
                <a:latin typeface="+mj-lt"/>
              </a:rPr>
              <a:t>           - 1989 = </a:t>
            </a:r>
            <a:r>
              <a:rPr lang="sl-SI" sz="2400" b="1" dirty="0" smtClean="0">
                <a:latin typeface="+mj-lt"/>
              </a:rPr>
              <a:t>PADEC  BERLINSKEGA  ZIDU </a:t>
            </a:r>
            <a:r>
              <a:rPr lang="sl-SI" sz="1600" dirty="0" smtClean="0">
                <a:latin typeface="+mj-lt"/>
              </a:rPr>
              <a:t>(nov. 1989)</a:t>
            </a:r>
            <a:endParaRPr lang="sl-SI" sz="2400" b="1" dirty="0" smtClean="0">
              <a:latin typeface="+mj-lt"/>
            </a:endParaRPr>
          </a:p>
          <a:p>
            <a:pPr>
              <a:buNone/>
            </a:pPr>
            <a:r>
              <a:rPr lang="sl-SI" sz="2400" dirty="0" smtClean="0">
                <a:latin typeface="+mj-lt"/>
              </a:rPr>
              <a:t>           - ideja o združitvi obeh </a:t>
            </a:r>
            <a:r>
              <a:rPr lang="sl-SI" sz="2400" dirty="0" err="1" smtClean="0">
                <a:latin typeface="+mj-lt"/>
              </a:rPr>
              <a:t>Nemčij</a:t>
            </a:r>
            <a:r>
              <a:rPr lang="sl-SI" sz="2400" dirty="0" smtClean="0">
                <a:latin typeface="+mj-lt"/>
              </a:rPr>
              <a:t>             </a:t>
            </a:r>
          </a:p>
          <a:p>
            <a:pPr>
              <a:buNone/>
            </a:pPr>
            <a:endParaRPr lang="sl-SI" sz="2400" b="1" dirty="0" smtClean="0">
              <a:solidFill>
                <a:srgbClr val="0070C0"/>
              </a:solidFill>
              <a:latin typeface="+mj-lt"/>
            </a:endParaRPr>
          </a:p>
          <a:p>
            <a:pPr>
              <a:buNone/>
            </a:pPr>
            <a:r>
              <a:rPr lang="sl-SI" sz="2400" b="1" dirty="0" smtClean="0">
                <a:solidFill>
                  <a:srgbClr val="0070C0"/>
                </a:solidFill>
                <a:latin typeface="+mj-lt"/>
              </a:rPr>
              <a:t>                  3. 10. 1990 ZDRUŽITEV (Kohl)</a:t>
            </a:r>
          </a:p>
        </p:txBody>
      </p:sp>
      <p:cxnSp>
        <p:nvCxnSpPr>
          <p:cNvPr id="5" name="Raven puščični konektor 4"/>
          <p:cNvCxnSpPr/>
          <p:nvPr/>
        </p:nvCxnSpPr>
        <p:spPr>
          <a:xfrm rot="5400000">
            <a:off x="3250397" y="5393545"/>
            <a:ext cx="501654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5362" name="Picture 2" descr="http://web.vecer.com/portali/podatki/2009/11/09/slike/online_071238-3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36" y="3930214"/>
            <a:ext cx="2000264" cy="2927786"/>
          </a:xfrm>
          <a:prstGeom prst="rect">
            <a:avLst/>
          </a:prstGeom>
          <a:noFill/>
        </p:spPr>
      </p:pic>
      <p:pic>
        <p:nvPicPr>
          <p:cNvPr id="15364" name="Picture 4" descr="http://t2.gstatic.com/images?q=tbn:ANd9GcQhiRkDTbXCeo51bPKJtxw8Y0Jq-WB_GTng91TXZueFz7fL12mz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2357430"/>
            <a:ext cx="2643174" cy="1912297"/>
          </a:xfrm>
          <a:prstGeom prst="rect">
            <a:avLst/>
          </a:prstGeom>
          <a:noFill/>
        </p:spPr>
      </p:pic>
      <p:pic>
        <p:nvPicPr>
          <p:cNvPr id="2050" name="Picture 2" descr="http://www.compu-seite.de/Politik/koh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5214950"/>
            <a:ext cx="1214414" cy="1643050"/>
          </a:xfrm>
          <a:prstGeom prst="rect">
            <a:avLst/>
          </a:prstGeom>
          <a:noFill/>
        </p:spPr>
      </p:pic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0152" y="21591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753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57158" y="0"/>
            <a:ext cx="8329642" cy="703282"/>
          </a:xfrm>
        </p:spPr>
        <p:txBody>
          <a:bodyPr>
            <a:normAutofit/>
          </a:bodyPr>
          <a:lstStyle/>
          <a:p>
            <a:r>
              <a:rPr lang="sl-SI" sz="2800" b="1" i="1" dirty="0" smtClean="0">
                <a:solidFill>
                  <a:srgbClr val="FF0000"/>
                </a:solidFill>
              </a:rPr>
              <a:t>3. RAZMERE V JUGOSLAVIJI</a:t>
            </a:r>
            <a:endParaRPr lang="sl-SI" sz="2800" b="1" i="1" dirty="0">
              <a:solidFill>
                <a:srgbClr val="FF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sz="quarter" idx="1"/>
          </p:nvPr>
        </p:nvSpPr>
        <p:spPr>
          <a:xfrm>
            <a:off x="285720" y="714356"/>
            <a:ext cx="8572560" cy="6429420"/>
          </a:xfrm>
        </p:spPr>
        <p:txBody>
          <a:bodyPr>
            <a:normAutofit/>
          </a:bodyPr>
          <a:lstStyle/>
          <a:p>
            <a:r>
              <a:rPr lang="sl-SI" sz="2400" dirty="0" smtClean="0">
                <a:latin typeface="+mj-lt"/>
              </a:rPr>
              <a:t>Hude </a:t>
            </a:r>
            <a:r>
              <a:rPr lang="sl-SI" sz="2400" b="1" i="1" u="sng" dirty="0" smtClean="0">
                <a:solidFill>
                  <a:srgbClr val="0070C0"/>
                </a:solidFill>
                <a:latin typeface="+mj-lt"/>
              </a:rPr>
              <a:t>težave</a:t>
            </a:r>
            <a:r>
              <a:rPr lang="sl-SI" sz="2400" dirty="0" smtClean="0">
                <a:latin typeface="+mj-lt"/>
              </a:rPr>
              <a:t> države po smrti Tita (1980):</a:t>
            </a:r>
          </a:p>
          <a:p>
            <a:pPr>
              <a:buNone/>
            </a:pPr>
            <a:r>
              <a:rPr lang="sl-SI" sz="2400" dirty="0" smtClean="0">
                <a:latin typeface="+mj-lt"/>
              </a:rPr>
              <a:t>        - nestrpnost med narodi</a:t>
            </a:r>
          </a:p>
          <a:p>
            <a:pPr>
              <a:buNone/>
            </a:pPr>
            <a:r>
              <a:rPr lang="sl-SI" sz="2400" dirty="0" smtClean="0">
                <a:latin typeface="+mj-lt"/>
              </a:rPr>
              <a:t>        - gospodarska kriza</a:t>
            </a:r>
          </a:p>
          <a:p>
            <a:pPr>
              <a:buNone/>
            </a:pPr>
            <a:r>
              <a:rPr lang="sl-SI" sz="2400" dirty="0" smtClean="0">
                <a:latin typeface="+mj-lt"/>
              </a:rPr>
              <a:t>        - delavske stavke</a:t>
            </a:r>
          </a:p>
          <a:p>
            <a:pPr>
              <a:buNone/>
            </a:pPr>
            <a:endParaRPr lang="sl-SI" sz="2400" dirty="0" smtClean="0">
              <a:latin typeface="+mj-lt"/>
            </a:endParaRPr>
          </a:p>
          <a:p>
            <a:r>
              <a:rPr lang="sl-SI" sz="2400" dirty="0" smtClean="0">
                <a:latin typeface="+mj-lt"/>
              </a:rPr>
              <a:t> Konec 80. let je </a:t>
            </a:r>
            <a:r>
              <a:rPr lang="sl-SI" sz="2400" b="1" dirty="0" smtClean="0">
                <a:solidFill>
                  <a:srgbClr val="0070C0"/>
                </a:solidFill>
                <a:latin typeface="+mj-lt"/>
              </a:rPr>
              <a:t>MILOŠEVIĆ</a:t>
            </a:r>
            <a:r>
              <a:rPr lang="sl-SI" sz="2400" dirty="0" smtClean="0">
                <a:latin typeface="+mj-lt"/>
              </a:rPr>
              <a:t> zahteval vodilno vlogo Srbije</a:t>
            </a:r>
          </a:p>
          <a:p>
            <a:endParaRPr lang="sl-SI" sz="2400" dirty="0" smtClean="0">
              <a:latin typeface="+mj-lt"/>
            </a:endParaRPr>
          </a:p>
          <a:p>
            <a:pPr algn="ctr">
              <a:buNone/>
            </a:pPr>
            <a:r>
              <a:rPr lang="sl-SI" sz="2400" dirty="0" smtClean="0">
                <a:latin typeface="+mj-lt"/>
              </a:rPr>
              <a:t>upor Slovenije in Hrvaške, zahteve in razglasitev  samostojnosti (1991), napad JLA, ki brani celovitost države</a:t>
            </a:r>
          </a:p>
          <a:p>
            <a:pPr algn="ctr">
              <a:buNone/>
            </a:pPr>
            <a:endParaRPr lang="sl-SI" sz="2400" dirty="0" smtClean="0">
              <a:latin typeface="+mj-lt"/>
            </a:endParaRPr>
          </a:p>
          <a:p>
            <a:pPr algn="ctr">
              <a:buNone/>
            </a:pPr>
            <a:r>
              <a:rPr lang="sl-SI" sz="2400" dirty="0" smtClean="0">
                <a:latin typeface="+mj-lt"/>
              </a:rPr>
              <a:t>Razglasitev neodvisnosti Makedonija in BiH (krvava vojna, </a:t>
            </a:r>
          </a:p>
          <a:p>
            <a:pPr algn="ctr">
              <a:buNone/>
            </a:pPr>
            <a:r>
              <a:rPr lang="sl-SI" sz="2400" dirty="0" smtClean="0">
                <a:latin typeface="+mj-lt"/>
              </a:rPr>
              <a:t>etnično čiščenje)</a:t>
            </a:r>
          </a:p>
          <a:p>
            <a:pPr algn="ctr">
              <a:buNone/>
            </a:pPr>
            <a:endParaRPr lang="sl-SI" sz="2400" dirty="0" smtClean="0">
              <a:latin typeface="+mj-lt"/>
            </a:endParaRPr>
          </a:p>
          <a:p>
            <a:pPr>
              <a:buNone/>
            </a:pPr>
            <a:r>
              <a:rPr lang="sl-SI" sz="2400" dirty="0" smtClean="0">
                <a:latin typeface="+mj-lt"/>
              </a:rPr>
              <a:t>                 </a:t>
            </a:r>
            <a:endParaRPr lang="sl-SI" sz="2400" dirty="0">
              <a:latin typeface="+mj-lt"/>
            </a:endParaRPr>
          </a:p>
        </p:txBody>
      </p:sp>
      <p:cxnSp>
        <p:nvCxnSpPr>
          <p:cNvPr id="5" name="Raven puščični konektor 4"/>
          <p:cNvCxnSpPr/>
          <p:nvPr/>
        </p:nvCxnSpPr>
        <p:spPr>
          <a:xfrm rot="5400000">
            <a:off x="4787108" y="3642520"/>
            <a:ext cx="428628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Raven puščični konektor 6"/>
          <p:cNvCxnSpPr/>
          <p:nvPr/>
        </p:nvCxnSpPr>
        <p:spPr>
          <a:xfrm rot="5400000">
            <a:off x="4751389" y="4964123"/>
            <a:ext cx="500066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026" name="Picture 2" descr="http://www.moja.rs/wp-content/uploads/2011/09/Slobodan-Milosevi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2746" y="0"/>
            <a:ext cx="2221254" cy="2862244"/>
          </a:xfrm>
          <a:prstGeom prst="rect">
            <a:avLst/>
          </a:prstGeom>
          <a:noFill/>
        </p:spPr>
      </p:pic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60032" y="21591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303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oslovni izid">
  <a:themeElements>
    <a:clrScheme name="Poslovni izi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Poslovni izid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oslovni izid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100</TotalTime>
  <Words>238</Words>
  <Application>Microsoft Office PowerPoint</Application>
  <PresentationFormat>Diaprojekcija na zaslonu (4:3)</PresentationFormat>
  <Paragraphs>41</Paragraphs>
  <Slides>4</Slides>
  <Notes>0</Notes>
  <HiddenSlides>0</HiddenSlides>
  <MMClips>4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4</vt:i4>
      </vt:variant>
    </vt:vector>
  </HeadingPairs>
  <TitlesOfParts>
    <vt:vector size="8" baseType="lpstr">
      <vt:lpstr>Franklin Gothic Book</vt:lpstr>
      <vt:lpstr>Perpetua</vt:lpstr>
      <vt:lpstr>Wingdings 2</vt:lpstr>
      <vt:lpstr>Poslovni izid</vt:lpstr>
      <vt:lpstr>ZLOM VZHODNEGA BLOKA</vt:lpstr>
      <vt:lpstr>1. SOVJETSKA ZVEZA – propad socializma in razpad  države</vt:lpstr>
      <vt:lpstr>2. DOGAJANJE V VZHODNI EVROPI </vt:lpstr>
      <vt:lpstr>3. RAZMERE V JUGOSLAVIJI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ZLOM VZHODNEGA BLOKA</dc:title>
  <dc:creator>Petra</dc:creator>
  <cp:lastModifiedBy>Petra Dešman</cp:lastModifiedBy>
  <cp:revision>20</cp:revision>
  <dcterms:created xsi:type="dcterms:W3CDTF">2012-03-15T16:49:56Z</dcterms:created>
  <dcterms:modified xsi:type="dcterms:W3CDTF">2021-01-04T12:04:50Z</dcterms:modified>
</cp:coreProperties>
</file>