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8" r:id="rId12"/>
    <p:sldId id="269" r:id="rId13"/>
    <p:sldId id="266" r:id="rId14"/>
    <p:sldId id="267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jpeg"/><Relationship Id="rId5" Type="http://schemas.microsoft.com/office/2007/relationships/hdphoto" Target="../media/hdphoto10.wdp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www.youtube.com/watch?v=oY7ZQ9fHSR0&amp;list=PL362rqmZwwAJzj_4jhKIyYCvpUMRotrtl&amp;index=3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youtube.com/watch?v=tcpBm571we4&amp;list=PL362rqmZwwAJzj_4jhKIyYCvpUMRotrtl&amp;index=33&amp;t=0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6qCbWHQQdR4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990600"/>
          </a:xfrm>
        </p:spPr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</a:p>
        </p:txBody>
      </p:sp>
      <p:pic>
        <p:nvPicPr>
          <p:cNvPr id="4" name="Ograda vsebine 3" descr="D:\Prenosi\90260913_2380780268688616_8868387668375896064_o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4211960" y="1052422"/>
            <a:ext cx="3888432" cy="523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683568" y="299521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Črkuj svoje ime in priimek in se zmigaj. </a:t>
            </a:r>
          </a:p>
        </p:txBody>
      </p:sp>
      <p:pic>
        <p:nvPicPr>
          <p:cNvPr id="5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1475656" y="436510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663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zultat iskanja slik za clip art  cha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4" y="1196752"/>
            <a:ext cx="1128381" cy="9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0668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izziv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3600400" cy="5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9888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Beleži si rezultate in če želiš, mi jih lahko sporočiš po e pošti. </a:t>
            </a:r>
          </a:p>
        </p:txBody>
      </p:sp>
      <p:pic>
        <p:nvPicPr>
          <p:cNvPr id="9222" name="Picture 6" descr="Rezultat iskanja slik za clip art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" y="4509120"/>
            <a:ext cx="12629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vo ukrivljena puščica 7"/>
          <p:cNvSpPr/>
          <p:nvPr/>
        </p:nvSpPr>
        <p:spPr>
          <a:xfrm rot="16365053">
            <a:off x="1928627" y="478835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224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30" y="4676253"/>
            <a:ext cx="995808" cy="1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825885" y="3069049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04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ali ples - izberi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Ponovi dopoldanski ples ali se nauči novega.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6" y="2726566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53087" y="544522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izgledaš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/>
              <a:t>Tokrat bo športni dan potekal nekoliko drugače.</a:t>
            </a:r>
          </a:p>
          <a:p>
            <a:r>
              <a:rPr lang="sl-SI" sz="1800" dirty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/>
              <a:t>  Kakšno vajo lahko zamenjaš tudi s sprehodom.</a:t>
            </a:r>
          </a:p>
          <a:p>
            <a:r>
              <a:rPr lang="sl-SI" sz="1800" dirty="0"/>
              <a:t>Potek športnega dne:</a:t>
            </a:r>
          </a:p>
          <a:p>
            <a:endParaRPr lang="sl-SI" sz="1800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73812"/>
              </p:ext>
            </p:extLst>
          </p:nvPr>
        </p:nvGraphicFramePr>
        <p:xfrm>
          <a:off x="3275856" y="3334385"/>
          <a:ext cx="4032448" cy="343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DOPOLDAN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POPOLDAN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1.</a:t>
                      </a:r>
                      <a:r>
                        <a:rPr lang="sl-SI" b="1" baseline="0" dirty="0"/>
                        <a:t> Ogrevanje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1. Ogrevanje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2. Vadba po postajah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2.</a:t>
                      </a:r>
                      <a:r>
                        <a:rPr lang="sl-SI" dirty="0"/>
                        <a:t> </a:t>
                      </a:r>
                      <a:r>
                        <a:rPr lang="sl-SI" b="1" dirty="0"/>
                        <a:t>Športni izziv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85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3. Športni</a:t>
                      </a:r>
                      <a:r>
                        <a:rPr lang="sl-SI" b="1" baseline="0" dirty="0"/>
                        <a:t> lov na           zaklad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/>
                        <a:t>3.</a:t>
                      </a:r>
                      <a:r>
                        <a:rPr lang="sl-SI" b="1" baseline="0" dirty="0"/>
                        <a:t> Igre z baloni ali ples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4. 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4. Umirjanje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5. Odmor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5.</a:t>
                      </a:r>
                      <a:r>
                        <a:rPr lang="sl-SI" b="1" baseline="0" dirty="0"/>
                        <a:t> Tuširanje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6. Pomoč</a:t>
                      </a:r>
                      <a:r>
                        <a:rPr lang="sl-SI" b="1" baseline="0" dirty="0"/>
                        <a:t> staršem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JE ZATE PRIPRAVILA UČITELJICA</a:t>
            </a: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1. Naredi nekaj gimnastičnih vaj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220072" y="17000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2. Živalska telovadba</a:t>
            </a:r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4684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Vadbo po postajah lahko izvajaš več krogov. Priporočam, da poskusiš s 3 krogi.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Ne pozabi na pijačo. Najboljša je voda.</a:t>
            </a:r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20253" r="4183" b="2623"/>
          <a:stretch/>
        </p:blipFill>
        <p:spPr bwMode="auto">
          <a:xfrm>
            <a:off x="4067944" y="1988840"/>
            <a:ext cx="3700733" cy="37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0541"/>
            <a:ext cx="8291264" cy="264399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Izberi si ples in zapleši:</a:t>
            </a:r>
          </a:p>
          <a:p>
            <a:r>
              <a:rPr lang="sl-SI" dirty="0">
                <a:hlinkClick r:id="rId2"/>
              </a:rPr>
              <a:t>https://www.youtube.com/watch?v=tcpBm571we4&amp;list=PL362rqmZwwAJzj_4jhKIyYCvpUMRotrtl&amp;index=33&amp;t=0s</a:t>
            </a:r>
            <a:endParaRPr lang="sl-SI" dirty="0"/>
          </a:p>
          <a:p>
            <a:r>
              <a:rPr lang="sl-SI" dirty="0">
                <a:hlinkClick r:id="rId3"/>
              </a:rPr>
              <a:t>https://www.youtube.com/watch?v=oY7ZQ9fHSR0&amp;list=PL362rqmZwwAJzj_4jhKIyYCvpUMRotrtl&amp;index=30</a:t>
            </a:r>
            <a:endParaRPr lang="sl-SI" dirty="0"/>
          </a:p>
          <a:p>
            <a:r>
              <a:rPr lang="sl-SI" dirty="0">
                <a:hlinkClick r:id="rId4"/>
              </a:rPr>
              <a:t>https://www.youtube.com/watch?v=6qCbWHQQdR4</a:t>
            </a:r>
            <a:endParaRPr lang="sl-SI" dirty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2055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Izberi si vsaj eno opravilo in razveseli svoje starše.</a:t>
            </a:r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</TotalTime>
  <Words>313</Words>
  <Application>Microsoft Office PowerPoint</Application>
  <PresentationFormat>Diaprojekcija na zaslonu (4:3)</PresentationFormat>
  <Paragraphs>58</Paragraphs>
  <Slides>17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9" baseType="lpstr">
      <vt:lpstr>Arial</vt:lpstr>
      <vt:lpstr>Jasnost</vt:lpstr>
      <vt:lpstr>Športni  dan</vt:lpstr>
      <vt:lpstr>Uvodna navodila</vt:lpstr>
      <vt:lpstr>Kaj je pomembno pri vadbi?</vt:lpstr>
      <vt:lpstr>Ogrevanje</vt:lpstr>
      <vt:lpstr>Vadba po postajah</vt:lpstr>
      <vt:lpstr>Športni lov na zaklad</vt:lpstr>
      <vt:lpstr>Ples</vt:lpstr>
      <vt:lpstr>Odmor</vt:lpstr>
      <vt:lpstr>Pomoč staršem</vt:lpstr>
      <vt:lpstr>Ogrevanje</vt:lpstr>
      <vt:lpstr>Športni izziv</vt:lpstr>
      <vt:lpstr>Igre z baloni ali ples - izberi</vt:lpstr>
      <vt:lpstr>Umirjanje</vt:lpstr>
      <vt:lpstr>Čestitam, uspelo ti je. Lahko si zaploskaš.</vt:lpstr>
      <vt:lpstr>Upam, da ne izgledaš takole.</vt:lpstr>
      <vt:lpstr>Zdaj pa ne pozabi na ……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JuhantPc</cp:lastModifiedBy>
  <cp:revision>22</cp:revision>
  <dcterms:created xsi:type="dcterms:W3CDTF">2020-03-24T17:44:07Z</dcterms:created>
  <dcterms:modified xsi:type="dcterms:W3CDTF">2020-04-10T07:47:00Z</dcterms:modified>
</cp:coreProperties>
</file>