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Jo%C5%BEef_Tomin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/index.php?title=Vlad_III&amp;action=edit&amp;redlink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pedia.org/wiki/Poncij_Pila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/index.php?title=Pietro_Liberi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motivi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5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291215" cy="1211212"/>
          </a:xfrm>
        </p:spPr>
        <p:txBody>
          <a:bodyPr/>
          <a:lstStyle/>
          <a:p>
            <a:r>
              <a:rPr lang="sl-SI" dirty="0" smtClean="0"/>
              <a:t>Kaj </a:t>
            </a:r>
            <a:r>
              <a:rPr lang="sl-SI" dirty="0" smtClean="0"/>
              <a:t>je upodobljeno?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4025839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PORTRET (DOPRSNI, POLOVIČNI, TRIČETRTINSKI, CELOPOSTAVNI</a:t>
            </a:r>
          </a:p>
          <a:p>
            <a:r>
              <a:rPr lang="sl-SI" dirty="0" smtClean="0"/>
              <a:t>SKUPINSKI PORTRET (OSEBE PRI SKUPNI DEJAVNOSTI)</a:t>
            </a:r>
          </a:p>
          <a:p>
            <a:r>
              <a:rPr lang="sl-SI" dirty="0" smtClean="0"/>
              <a:t>AKT (GOLA FIGURA)</a:t>
            </a:r>
          </a:p>
          <a:p>
            <a:r>
              <a:rPr lang="sl-SI" dirty="0" smtClean="0"/>
              <a:t>ZGODOVINA (UPODOBITEV PRETEKLOSTI- VELIKOKRAT POVELIČUJOČE)</a:t>
            </a:r>
          </a:p>
          <a:p>
            <a:r>
              <a:rPr lang="sl-SI" dirty="0" smtClean="0"/>
              <a:t>RELIGIJA (CERKEV VELIKI NAROČNIK LIKOVNIH DEL UPODOBITVE VERSKIH PRIZOROV)</a:t>
            </a:r>
          </a:p>
          <a:p>
            <a:r>
              <a:rPr lang="sl-SI" dirty="0" smtClean="0"/>
              <a:t>ŽANR (PRIZORI IZ VSAKDANJEGA ŽIVLJENJA)</a:t>
            </a:r>
          </a:p>
          <a:p>
            <a:r>
              <a:rPr lang="sl-SI" dirty="0" smtClean="0"/>
              <a:t>MIT (UPODOBLJENI KLASIČNI MITI, VELIKOKRAT UPODABLJAJO SPREMINJANJE BOŽANSTEV V LJUDI)</a:t>
            </a:r>
          </a:p>
          <a:p>
            <a:r>
              <a:rPr lang="sl-SI" dirty="0" smtClean="0"/>
              <a:t>KRAJINA</a:t>
            </a:r>
            <a:endParaRPr lang="sl-SI" dirty="0" smtClean="0"/>
          </a:p>
          <a:p>
            <a:r>
              <a:rPr lang="sl-SI" dirty="0" smtClean="0"/>
              <a:t>TIHOŽITJE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53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PORTRET</a:t>
            </a:r>
            <a:endParaRPr lang="sl-SI" dirty="0"/>
          </a:p>
        </p:txBody>
      </p:sp>
      <p:pic>
        <p:nvPicPr>
          <p:cNvPr id="8194" name="Picture 2" descr="https://upload.wikimedia.org/wikipedia/commons/thumb/4/48/TomincJozef-avtoportret.JPG/800px-TomincJozef-avtoportr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94" y="2027344"/>
            <a:ext cx="2880000" cy="3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935686" y="5085212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 tooltip="Jožef Tominc"/>
              </a:rPr>
              <a:t>Jožef Tominc</a:t>
            </a:r>
            <a:r>
              <a:rPr lang="sl-SI" dirty="0"/>
              <a:t>: "</a:t>
            </a:r>
            <a:r>
              <a:rPr lang="sl-SI" dirty="0" err="1"/>
              <a:t>Samoportret</a:t>
            </a:r>
            <a:r>
              <a:rPr lang="sl-SI" dirty="0"/>
              <a:t>" (1830.)</a:t>
            </a:r>
          </a:p>
        </p:txBody>
      </p:sp>
    </p:spTree>
    <p:extLst>
      <p:ext uri="{BB962C8B-B14F-4D97-AF65-F5344CB8AC3E}">
        <p14:creationId xmlns:p14="http://schemas.microsoft.com/office/powerpoint/2010/main" val="35973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SKUPINSKI PORTRET</a:t>
            </a:r>
            <a:endParaRPr lang="sl-SI" dirty="0"/>
          </a:p>
        </p:txBody>
      </p:sp>
      <p:pic>
        <p:nvPicPr>
          <p:cNvPr id="9222" name="Picture 6" descr="https://img.rtvslo.si/_up/upload/2012/12/28/64948581_tominc_druzin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3" y="1853754"/>
            <a:ext cx="3835606" cy="30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8376557" y="4441371"/>
            <a:ext cx="306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 </a:t>
            </a:r>
            <a:r>
              <a:rPr lang="sl-SI" dirty="0" smtClean="0"/>
              <a:t>Jožef Tominc, Družina </a:t>
            </a:r>
            <a:r>
              <a:rPr lang="sl-SI" dirty="0"/>
              <a:t>Dr. </a:t>
            </a:r>
            <a:r>
              <a:rPr lang="sl-SI" dirty="0" err="1"/>
              <a:t>Frušiča</a:t>
            </a:r>
            <a:r>
              <a:rPr lang="sl-SI" dirty="0"/>
              <a:t>, </a:t>
            </a:r>
            <a:r>
              <a:rPr lang="sl-SI" dirty="0" smtClean="0"/>
              <a:t>1835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RELIGIJA</a:t>
            </a:r>
            <a:endParaRPr lang="sl-SI" dirty="0"/>
          </a:p>
        </p:txBody>
      </p:sp>
      <p:pic>
        <p:nvPicPr>
          <p:cNvPr id="7170" name="Picture 2" descr="https://upload.wikimedia.org/wikipedia/commons/thumb/9/9c/Jezus_pred_Pilatom.jpg/800px-Jezus_pred_Pilat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21" y="2016125"/>
            <a:ext cx="213434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739743" y="4523013"/>
            <a:ext cx="3380014" cy="9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Neznani avtor: </a:t>
            </a:r>
            <a:r>
              <a:rPr lang="sl-SI" dirty="0">
                <a:hlinkClick r:id="rId3" tooltip="Vlad III (stran ne obstaja)"/>
              </a:rPr>
              <a:t>Vlad </a:t>
            </a:r>
            <a:r>
              <a:rPr lang="sl-SI" dirty="0" smtClean="0">
                <a:hlinkClick r:id="rId3" tooltip="Vlad III (stran ne obstaja)"/>
              </a:rPr>
              <a:t>III</a:t>
            </a:r>
            <a:r>
              <a:rPr lang="sl-SI" dirty="0" smtClean="0"/>
              <a:t> </a:t>
            </a:r>
            <a:r>
              <a:rPr lang="sl-SI" dirty="0" err="1" smtClean="0"/>
              <a:t>Drakula</a:t>
            </a:r>
            <a:r>
              <a:rPr lang="sl-SI" dirty="0" smtClean="0"/>
              <a:t> </a:t>
            </a:r>
            <a:r>
              <a:rPr lang="sl-SI" dirty="0"/>
              <a:t>kot </a:t>
            </a:r>
            <a:r>
              <a:rPr lang="sl-SI" dirty="0" err="1">
                <a:hlinkClick r:id="rId4" tooltip="Poncij Pilat"/>
              </a:rPr>
              <a:t>Poncij</a:t>
            </a:r>
            <a:r>
              <a:rPr lang="sl-SI" dirty="0">
                <a:hlinkClick r:id="rId4" tooltip="Poncij Pilat"/>
              </a:rPr>
              <a:t> </a:t>
            </a:r>
            <a:r>
              <a:rPr lang="sl-SI" dirty="0" smtClean="0">
                <a:hlinkClick r:id="rId4" tooltip="Poncij Pilat"/>
              </a:rPr>
              <a:t>Pilat</a:t>
            </a:r>
            <a:r>
              <a:rPr lang="sl-SI" dirty="0" smtClean="0"/>
              <a:t> obsoja </a:t>
            </a:r>
            <a:r>
              <a:rPr lang="sl-SI" dirty="0"/>
              <a:t>Jezusa (15. stoletje)</a:t>
            </a:r>
          </a:p>
        </p:txBody>
      </p:sp>
    </p:spTree>
    <p:extLst>
      <p:ext uri="{BB962C8B-B14F-4D97-AF65-F5344CB8AC3E}">
        <p14:creationId xmlns:p14="http://schemas.microsoft.com/office/powerpoint/2010/main" val="4594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ŽANR</a:t>
            </a:r>
            <a:endParaRPr lang="sl-SI" dirty="0"/>
          </a:p>
        </p:txBody>
      </p:sp>
      <p:pic>
        <p:nvPicPr>
          <p:cNvPr id="4" name="Picture 4" descr="Rezultat iskanja slik za SKUPINSKI PORTR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94" y="2088356"/>
            <a:ext cx="571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650186" y="4735286"/>
            <a:ext cx="238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Almanach</a:t>
            </a:r>
            <a:r>
              <a:rPr lang="sl-SI" dirty="0"/>
              <a:t>, Kvartopirci, 17 stol.</a:t>
            </a:r>
          </a:p>
        </p:txBody>
      </p:sp>
    </p:spTree>
    <p:extLst>
      <p:ext uri="{BB962C8B-B14F-4D97-AF65-F5344CB8AC3E}">
        <p14:creationId xmlns:p14="http://schemas.microsoft.com/office/powerpoint/2010/main" val="1346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</a:t>
            </a:r>
            <a:endParaRPr lang="sl-SI" dirty="0"/>
          </a:p>
        </p:txBody>
      </p:sp>
      <p:pic>
        <p:nvPicPr>
          <p:cNvPr id="6146" name="Picture 2" descr="https://upload.wikimedia.org/wikipedia/commons/thumb/f/f0/Pietro_Liberi_-_Anti%C4%8Dni_prizor.jpg/1024px-Pietro_Liberi_-_Anti%C4%8Dni_priz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07" y="1853754"/>
            <a:ext cx="4725007" cy="3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899071" y="5127171"/>
            <a:ext cx="271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 tooltip="Pietro Liberi (stran ne obstaja)"/>
              </a:rPr>
              <a:t>Pietro Liberi</a:t>
            </a:r>
            <a:r>
              <a:rPr lang="it-IT" dirty="0"/>
              <a:t>: "</a:t>
            </a:r>
            <a:r>
              <a:rPr lang="it-IT" dirty="0" err="1"/>
              <a:t>Antični</a:t>
            </a:r>
            <a:r>
              <a:rPr lang="it-IT" dirty="0"/>
              <a:t> </a:t>
            </a:r>
            <a:r>
              <a:rPr lang="it-IT" dirty="0" err="1"/>
              <a:t>prizor</a:t>
            </a:r>
            <a:r>
              <a:rPr lang="it-IT" dirty="0"/>
              <a:t>" (17. </a:t>
            </a:r>
            <a:r>
              <a:rPr lang="it-IT" dirty="0" err="1"/>
              <a:t>stoletje</a:t>
            </a:r>
            <a:r>
              <a:rPr lang="it-IT" dirty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92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kRAJINA</a:t>
            </a:r>
            <a:endParaRPr lang="sl-SI" dirty="0"/>
          </a:p>
        </p:txBody>
      </p:sp>
      <p:pic>
        <p:nvPicPr>
          <p:cNvPr id="13314" name="Picture 2" descr="https://img.rtvslo.si/_up/upload/2012/12/28/64948584_pernhart_klansk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29" y="1844331"/>
            <a:ext cx="5812971" cy="3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176657" y="4441371"/>
            <a:ext cx="27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Marko </a:t>
            </a:r>
            <a:r>
              <a:rPr lang="sl-SI" dirty="0" err="1" smtClean="0"/>
              <a:t>Pernhart</a:t>
            </a:r>
            <a:r>
              <a:rPr lang="sl-SI" dirty="0" smtClean="0"/>
              <a:t>,</a:t>
            </a:r>
            <a:r>
              <a:rPr lang="sl-SI" dirty="0"/>
              <a:t> Klanško jezero v nevihti </a:t>
            </a:r>
            <a:r>
              <a:rPr lang="sl-SI" dirty="0" smtClean="0"/>
              <a:t>1852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46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TIHOŽITJE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http://www.ng-slo.si/si/imagelib/exhibition-thumb/default/ZBIRKE/NGS/NGS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22" y="2015732"/>
            <a:ext cx="3846224" cy="38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474529" y="4359729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Mihael Stroj, Tihožitje s sadjem, 1845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3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163</TotalTime>
  <Words>148</Words>
  <Application>Microsoft Office PowerPoint</Application>
  <PresentationFormat>Širokozaslonsko</PresentationFormat>
  <Paragraphs>25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Rockwell</vt:lpstr>
      <vt:lpstr>Gallery</vt:lpstr>
      <vt:lpstr>motivi</vt:lpstr>
      <vt:lpstr>Kaj je upodobljeno?</vt:lpstr>
      <vt:lpstr>PORTRET</vt:lpstr>
      <vt:lpstr>SKUPINSKI PORTRET</vt:lpstr>
      <vt:lpstr>RELIGIJA</vt:lpstr>
      <vt:lpstr>ŽANR</vt:lpstr>
      <vt:lpstr>MIT</vt:lpstr>
      <vt:lpstr>kRAJINA</vt:lpstr>
      <vt:lpstr>TIHOŽITJE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ANALIZIRANJE IN VREDNOTENJE LIKOVNIH DEL</dc:title>
  <dc:creator>Katarina Škofic</dc:creator>
  <cp:lastModifiedBy>Ivan</cp:lastModifiedBy>
  <cp:revision>15</cp:revision>
  <dcterms:created xsi:type="dcterms:W3CDTF">2016-11-23T08:50:07Z</dcterms:created>
  <dcterms:modified xsi:type="dcterms:W3CDTF">2020-05-25T09:15:02Z</dcterms:modified>
</cp:coreProperties>
</file>