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65" r:id="rId6"/>
    <p:sldId id="262" r:id="rId7"/>
    <p:sldId id="263" r:id="rId8"/>
    <p:sldId id="259" r:id="rId9"/>
    <p:sldId id="266" r:id="rId10"/>
    <p:sldId id="264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A68-153A-417F-9DD4-F90B93FF298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BD9C-546B-4B5D-8A7A-36C37FF336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425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A68-153A-417F-9DD4-F90B93FF298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BD9C-546B-4B5D-8A7A-36C37FF336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95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A68-153A-417F-9DD4-F90B93FF298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BD9C-546B-4B5D-8A7A-36C37FF336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66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A68-153A-417F-9DD4-F90B93FF298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BD9C-546B-4B5D-8A7A-36C37FF336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61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A68-153A-417F-9DD4-F90B93FF298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BD9C-546B-4B5D-8A7A-36C37FF336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971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A68-153A-417F-9DD4-F90B93FF298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BD9C-546B-4B5D-8A7A-36C37FF336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322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A68-153A-417F-9DD4-F90B93FF298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BD9C-546B-4B5D-8A7A-36C37FF336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821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A68-153A-417F-9DD4-F90B93FF298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BD9C-546B-4B5D-8A7A-36C37FF336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957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A68-153A-417F-9DD4-F90B93FF298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BD9C-546B-4B5D-8A7A-36C37FF336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364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A68-153A-417F-9DD4-F90B93FF298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BD9C-546B-4B5D-8A7A-36C37FF336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169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A68-153A-417F-9DD4-F90B93FF298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BD9C-546B-4B5D-8A7A-36C37FF336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964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3A68-153A-417F-9DD4-F90B93FF2986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4BD9C-546B-4B5D-8A7A-36C37FF336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78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772400" cy="1470025"/>
          </a:xfrm>
        </p:spPr>
        <p:txBody>
          <a:bodyPr/>
          <a:lstStyle/>
          <a:p>
            <a:r>
              <a:rPr lang="sl-SI" dirty="0" smtClean="0">
                <a:solidFill>
                  <a:srgbClr val="0070C0"/>
                </a:solidFill>
                <a:latin typeface="Chiller" pitchFamily="82" charset="0"/>
              </a:rPr>
              <a:t>LET‘S SING AND DANCE!</a:t>
            </a:r>
            <a:endParaRPr lang="sl-SI" dirty="0">
              <a:solidFill>
                <a:srgbClr val="0070C0"/>
              </a:solidFill>
              <a:latin typeface="Chiller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>
              <a:latin typeface="Chiller" pitchFamily="82" charset="0"/>
            </a:endParaRPr>
          </a:p>
        </p:txBody>
      </p:sp>
      <p:pic>
        <p:nvPicPr>
          <p:cNvPr id="8194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923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SEE YOU SOON!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AutoShape 2" descr="Client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Clientmoj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222" name="Picture 6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KANGAROO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JUMP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320480" cy="50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4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AN  ELEPHANT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SWING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666534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1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 SNAKE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SHAKE</a:t>
            </a:r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52292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14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PELICAN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FLY</a:t>
            </a:r>
            <a:endParaRPr lang="sl-S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61912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3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KOALA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SLEEP</a:t>
            </a: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3910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0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WAKE UP!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802410" cy="389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9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LET‘S COUNT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554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LIVEWORKSHEET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800">
            <a:off x="2098761" y="2062376"/>
            <a:ext cx="5467890" cy="383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3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30</Words>
  <Application>Microsoft Office PowerPoint</Application>
  <PresentationFormat>Diaprojekcija na zaslonu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Chiller</vt:lpstr>
      <vt:lpstr>Officeova tema</vt:lpstr>
      <vt:lpstr>LET‘S SING AND DANCE!</vt:lpstr>
      <vt:lpstr>A KANGAROO</vt:lpstr>
      <vt:lpstr>AN  ELEPHANT</vt:lpstr>
      <vt:lpstr>A  SNAKE</vt:lpstr>
      <vt:lpstr>A PELICAN</vt:lpstr>
      <vt:lpstr>A KOALA</vt:lpstr>
      <vt:lpstr>WAKE UP!</vt:lpstr>
      <vt:lpstr>LET‘S COUNT</vt:lpstr>
      <vt:lpstr>LIVEWORKSHEET</vt:lpstr>
      <vt:lpstr>SEE YOU SOON!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Let‘s sing and dance!</dc:title>
  <dc:creator>Tanja</dc:creator>
  <cp:lastModifiedBy>Windows User</cp:lastModifiedBy>
  <cp:revision>7</cp:revision>
  <dcterms:created xsi:type="dcterms:W3CDTF">2020-05-05T09:12:33Z</dcterms:created>
  <dcterms:modified xsi:type="dcterms:W3CDTF">2020-05-10T23:29:04Z</dcterms:modified>
</cp:coreProperties>
</file>