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03BFDF-69EF-474A-BA7A-83883FC51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3AC3E7-581C-400C-B832-F80152D75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F6B2AC-3F16-4567-9ED5-765B747D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8E9BF56-F69E-4058-98CF-BCF4FD9C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C5B1E3-E0CB-4CE6-8881-C94A8754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598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3D5802-CC46-4440-9D95-82E96C12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BD655AB-D0BF-46C7-8B13-1996C083C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7A3FCF-D9BC-4219-A75A-3948449D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188A6A0-F682-4D32-9068-D46B984D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200D90-5152-40FF-A6DD-0AC33074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579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ADCDD2E-E432-4A25-88FF-9DDF8F319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AE1C969-0D7C-4B4A-BBB8-0A0C7CB0A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4480875-C0FA-4892-A42F-A40FF909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BD45ABF-8973-4011-A77F-2265184A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F7DD2C-F1DA-430E-BD15-7EEF96EF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61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EB9FEA-DF6D-4943-8D69-71E472C5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242410-8D03-4B92-8633-A48D6CAE2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98B30B7-AD34-4B34-8933-7BF77CB9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862F45-64AB-4A2E-B6F3-1EE19539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26F8D6-EB47-4A2E-B520-0FA7DE3E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53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4B1-AAE3-4E17-A85E-739C19BF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BD16F3D-2B82-44DA-987A-56FEBD0E7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248EC0-9E6A-461B-B652-E8D1FD60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3765F4-AB55-4366-A0C1-6F947DD1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E780C52-2042-4A84-B326-B8E7C682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410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5E7B32-6B9E-470B-9968-A8FDF734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4AA5C3-0BEE-4BFE-85E8-618CF668C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D3B021E-E948-437F-A354-2D1A872EF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B95529-2E5B-49EE-97BA-B4E357E4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3DBDE9E-074C-444B-BB29-2608F43E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7E4C378-3BDA-4125-8399-A1EE67B8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7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84388-6386-4051-9248-3EA9A0C9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45DCB62-995D-46B1-9134-D3DAF6C7E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37D9DEB-97A2-42A5-BD47-692DC4B46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F63280E-296A-4272-8536-BF5422D07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198F4EE-DC21-4F5E-800B-8A2E93A65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8821D6E-AC59-407C-9DDB-C2FF4151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11.4.2020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39F2C98-8B65-4438-A3B7-47828BF3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D77CA28-086D-4BE9-8304-B89FAD97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149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2E3A39-1C08-4580-B3D4-46D14E07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B27433E-1B7A-4F07-8EE8-552641DC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11.4.2020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B67698E-9822-452D-8230-13A0DA64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0FBBF3F-9A5A-4D02-A8EA-9C7BD686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57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F0C6F84-59B2-4407-8FFF-B0F01063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11.4.2020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3E01AF1-7EB3-4460-B7D8-2FCCED77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348DC26-3CE5-4CD1-991B-1A729203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1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B01B3-515F-47E2-8AC8-358FCA3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FF63D6-6448-4BB0-9A59-55AB147F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0FF894D-B12C-47C7-B26E-7F3AF930C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EA2E2C8-9584-4D51-B206-0B7FAC60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940D1DC-58FB-4559-B368-EDA1E909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DAB038D-F29C-4189-9D02-0367EE1E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87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191F41-BE24-423C-84F3-5DBD73B6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5A272B3-86A0-4F88-B893-08D16EDD3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1332D9C-F5FD-4A5A-B329-64AAEA8A2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005584A-CD81-4C12-856E-69AAB590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B85E9F5-41E4-4568-955C-B9FB46E6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6839B66-BC60-4E03-97CF-D21B8697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671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D02200B-AC2A-4915-A3F0-D8FE46AB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50A8B09-D4A8-4D59-8A31-7DC3B6633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30115F-5805-49B9-AC78-0013F2998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4ED7-247A-4C40-B55F-B51218C645C8}" type="datetimeFigureOut">
              <a:rPr lang="sl-SI" smtClean="0"/>
              <a:t>11.4.2020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B2965DE-28C6-4FD3-BCA9-1F900E94A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035514-51D1-42E6-B3CC-4C4F9CF53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62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fr/oiseau-dessin-anim%C3%A9-dessin-battant-129714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CB49892-F436-4D98-A5B7-763F79E6E4D8}"/>
              </a:ext>
            </a:extLst>
          </p:cNvPr>
          <p:cNvSpPr txBox="1"/>
          <p:nvPr/>
        </p:nvSpPr>
        <p:spPr>
          <a:xfrm>
            <a:off x="1234440" y="4464366"/>
            <a:ext cx="98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/>
              <a:t>SEŠTEVAMO    DE + D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CF90880B-BF31-4423-83A1-8D6B8624C6CB}"/>
              </a:ext>
            </a:extLst>
          </p:cNvPr>
          <p:cNvGrpSpPr/>
          <p:nvPr/>
        </p:nvGrpSpPr>
        <p:grpSpPr>
          <a:xfrm>
            <a:off x="1234440" y="2834643"/>
            <a:ext cx="10789920" cy="3891912"/>
            <a:chOff x="1234440" y="3154683"/>
            <a:chExt cx="10789920" cy="3891912"/>
          </a:xfrm>
        </p:grpSpPr>
        <p:cxnSp>
          <p:nvCxnSpPr>
            <p:cNvPr id="6" name="Raven povezovalnik 5">
              <a:extLst>
                <a:ext uri="{FF2B5EF4-FFF2-40B4-BE49-F238E27FC236}">
                  <a16:creationId xmlns:a16="http://schemas.microsoft.com/office/drawing/2014/main" id="{B3AA1826-2489-49F0-BC40-8B9A1415E6F1}"/>
                </a:ext>
              </a:extLst>
            </p:cNvPr>
            <p:cNvCxnSpPr>
              <a:cxnSpLocks/>
            </p:cNvCxnSpPr>
            <p:nvPr/>
          </p:nvCxnSpPr>
          <p:spPr>
            <a:xfrm>
              <a:off x="1234440" y="5669280"/>
              <a:ext cx="1078992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Bitmoji Image">
              <a:extLst>
                <a:ext uri="{FF2B5EF4-FFF2-40B4-BE49-F238E27FC236}">
                  <a16:creationId xmlns:a16="http://schemas.microsoft.com/office/drawing/2014/main" id="{8CF5EF70-5CC9-4925-B0C1-ED3DD36C5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323" y="3154683"/>
              <a:ext cx="3891912" cy="3891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60CEDE9-3FEF-489F-9B3D-BA04062E736E}"/>
              </a:ext>
            </a:extLst>
          </p:cNvPr>
          <p:cNvGrpSpPr/>
          <p:nvPr/>
        </p:nvGrpSpPr>
        <p:grpSpPr>
          <a:xfrm>
            <a:off x="7129282" y="1669409"/>
            <a:ext cx="2222802" cy="972757"/>
            <a:chOff x="6096000" y="1264920"/>
            <a:chExt cx="3215640" cy="1246292"/>
          </a:xfrm>
        </p:grpSpPr>
        <p:sp>
          <p:nvSpPr>
            <p:cNvPr id="10" name="Miselni oblaček: oblak 9">
              <a:extLst>
                <a:ext uri="{FF2B5EF4-FFF2-40B4-BE49-F238E27FC236}">
                  <a16:creationId xmlns:a16="http://schemas.microsoft.com/office/drawing/2014/main" id="{97CB3922-AFFC-458E-BF6E-AAA71B6E6AF9}"/>
                </a:ext>
              </a:extLst>
            </p:cNvPr>
            <p:cNvSpPr/>
            <p:nvPr/>
          </p:nvSpPr>
          <p:spPr>
            <a:xfrm>
              <a:off x="6096000" y="1264920"/>
              <a:ext cx="3215640" cy="1246292"/>
            </a:xfrm>
            <a:prstGeom prst="cloudCallout">
              <a:avLst>
                <a:gd name="adj1" fmla="val 31935"/>
                <a:gd name="adj2" fmla="val 122398"/>
              </a:avLst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PoljeZBesedilom 10">
              <a:extLst>
                <a:ext uri="{FF2B5EF4-FFF2-40B4-BE49-F238E27FC236}">
                  <a16:creationId xmlns:a16="http://schemas.microsoft.com/office/drawing/2014/main" id="{555DCD8A-DB29-4998-9917-5B15926B860D}"/>
                </a:ext>
              </a:extLst>
            </p:cNvPr>
            <p:cNvSpPr txBox="1"/>
            <p:nvPr/>
          </p:nvSpPr>
          <p:spPr>
            <a:xfrm>
              <a:off x="6651577" y="1524000"/>
              <a:ext cx="2492423" cy="67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3 + 3 = 6</a:t>
              </a:r>
            </a:p>
          </p:txBody>
        </p:sp>
      </p:grpSp>
      <p:pic>
        <p:nvPicPr>
          <p:cNvPr id="14" name="Slika 13" descr="Slika, ki vsebuje besede risba&#10;&#10;Opis je samodejno ustvarjen">
            <a:extLst>
              <a:ext uri="{FF2B5EF4-FFF2-40B4-BE49-F238E27FC236}">
                <a16:creationId xmlns:a16="http://schemas.microsoft.com/office/drawing/2014/main" id="{434A90C4-71DB-4733-9833-0D574ECAA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02930" y="1869472"/>
            <a:ext cx="2362240" cy="2244128"/>
          </a:xfrm>
          <a:prstGeom prst="rect">
            <a:avLst/>
          </a:prstGeom>
        </p:spPr>
      </p:pic>
      <p:sp>
        <p:nvSpPr>
          <p:cNvPr id="15" name="Oblaček govora: elipsa 14">
            <a:extLst>
              <a:ext uri="{FF2B5EF4-FFF2-40B4-BE49-F238E27FC236}">
                <a16:creationId xmlns:a16="http://schemas.microsoft.com/office/drawing/2014/main" id="{504EE6FC-395D-4F05-8080-102ADA4B003C}"/>
              </a:ext>
            </a:extLst>
          </p:cNvPr>
          <p:cNvSpPr/>
          <p:nvPr/>
        </p:nvSpPr>
        <p:spPr>
          <a:xfrm>
            <a:off x="3707623" y="472440"/>
            <a:ext cx="2575560" cy="1767840"/>
          </a:xfrm>
          <a:prstGeom prst="wedgeEllipseCallout">
            <a:avLst>
              <a:gd name="adj1" fmla="val -67113"/>
              <a:gd name="adj2" fmla="val 75215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2815DF5E-65A5-4702-95F7-A8AC9C102C5C}"/>
              </a:ext>
            </a:extLst>
          </p:cNvPr>
          <p:cNvSpPr txBox="1"/>
          <p:nvPr/>
        </p:nvSpPr>
        <p:spPr>
          <a:xfrm>
            <a:off x="3750159" y="571530"/>
            <a:ext cx="257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Prelahko. </a:t>
            </a:r>
          </a:p>
          <a:p>
            <a:pPr algn="ctr"/>
            <a:r>
              <a:rPr lang="sl-SI" sz="2400" dirty="0"/>
              <a:t>Lotiva se zahtevnejših računov.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146211B9-AF9E-4E2C-A4E7-3EB51298FB92}"/>
              </a:ext>
            </a:extLst>
          </p:cNvPr>
          <p:cNvSpPr txBox="1"/>
          <p:nvPr/>
        </p:nvSpPr>
        <p:spPr>
          <a:xfrm>
            <a:off x="1219200" y="5702799"/>
            <a:ext cx="5913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Irena Mučibabić, OŠ Rodica</a:t>
            </a:r>
          </a:p>
        </p:txBody>
      </p:sp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id="{849F9AFD-0EB9-4861-8CE9-9389B0C3BDC0}"/>
              </a:ext>
            </a:extLst>
          </p:cNvPr>
          <p:cNvSpPr/>
          <p:nvPr/>
        </p:nvSpPr>
        <p:spPr>
          <a:xfrm>
            <a:off x="9544053" y="515519"/>
            <a:ext cx="2401871" cy="2614606"/>
          </a:xfrm>
          <a:prstGeom prst="wedgeEllipseCallout">
            <a:avLst>
              <a:gd name="adj1" fmla="val -50351"/>
              <a:gd name="adj2" fmla="val 5123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298C886-6DE3-4E00-B0D5-43625A1D766C}"/>
              </a:ext>
            </a:extLst>
          </p:cNvPr>
          <p:cNvSpPr txBox="1"/>
          <p:nvPr/>
        </p:nvSpPr>
        <p:spPr>
          <a:xfrm>
            <a:off x="9794537" y="837935"/>
            <a:ext cx="19250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Koko, </a:t>
            </a:r>
            <a:br>
              <a:rPr lang="sl-SI" dirty="0"/>
            </a:br>
            <a:r>
              <a:rPr lang="sl-SI" dirty="0"/>
              <a:t>bo tako bolje?</a:t>
            </a:r>
          </a:p>
          <a:p>
            <a:pPr algn="ctr"/>
            <a:endParaRPr lang="sl-SI" sz="800" dirty="0"/>
          </a:p>
          <a:p>
            <a:pPr algn="ctr"/>
            <a:r>
              <a:rPr lang="sl-SI" sz="3200" dirty="0"/>
              <a:t>41 + 20 =</a:t>
            </a:r>
          </a:p>
          <a:p>
            <a:pPr algn="ctr"/>
            <a:endParaRPr lang="sl-SI" sz="800" dirty="0"/>
          </a:p>
          <a:p>
            <a:pPr algn="ctr"/>
            <a:r>
              <a:rPr lang="sl-SI" dirty="0"/>
              <a:t>Samo ne vidim toliko ptic 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54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B3EEF30-2D29-485C-ABE7-EB3021F24C91}"/>
              </a:ext>
            </a:extLst>
          </p:cNvPr>
          <p:cNvSpPr txBox="1"/>
          <p:nvPr/>
        </p:nvSpPr>
        <p:spPr>
          <a:xfrm>
            <a:off x="2333361" y="5188314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3</a:t>
            </a:r>
            <a:r>
              <a:rPr lang="sl-SI" sz="7200" dirty="0"/>
              <a:t>4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F9780051-2EE3-4F30-BFC8-CEB2C9C2A55E}"/>
              </a:ext>
            </a:extLst>
          </p:cNvPr>
          <p:cNvSpPr txBox="1"/>
          <p:nvPr/>
        </p:nvSpPr>
        <p:spPr>
          <a:xfrm>
            <a:off x="4562557" y="5180995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2</a:t>
            </a:r>
            <a:r>
              <a:rPr lang="sl-SI" sz="7200" dirty="0"/>
              <a:t>0</a:t>
            </a:r>
          </a:p>
        </p:txBody>
      </p:sp>
      <p:sp>
        <p:nvSpPr>
          <p:cNvPr id="66" name="PoljeZBesedilom 65">
            <a:extLst>
              <a:ext uri="{FF2B5EF4-FFF2-40B4-BE49-F238E27FC236}">
                <a16:creationId xmlns:a16="http://schemas.microsoft.com/office/drawing/2014/main" id="{B43A3459-A458-4DF0-ADA8-B1BD403BAA90}"/>
              </a:ext>
            </a:extLst>
          </p:cNvPr>
          <p:cNvSpPr txBox="1"/>
          <p:nvPr/>
        </p:nvSpPr>
        <p:spPr>
          <a:xfrm>
            <a:off x="3684324" y="5126730"/>
            <a:ext cx="63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/>
              <a:t>+</a:t>
            </a:r>
          </a:p>
        </p:txBody>
      </p:sp>
      <p:grpSp>
        <p:nvGrpSpPr>
          <p:cNvPr id="136" name="Skupina 135">
            <a:extLst>
              <a:ext uri="{FF2B5EF4-FFF2-40B4-BE49-F238E27FC236}">
                <a16:creationId xmlns:a16="http://schemas.microsoft.com/office/drawing/2014/main" id="{1ECE7F3B-DEC7-4926-A607-BEE810CDAC24}"/>
              </a:ext>
            </a:extLst>
          </p:cNvPr>
          <p:cNvGrpSpPr/>
          <p:nvPr/>
        </p:nvGrpSpPr>
        <p:grpSpPr>
          <a:xfrm>
            <a:off x="952505" y="1074629"/>
            <a:ext cx="3128363" cy="2943040"/>
            <a:chOff x="690180" y="871825"/>
            <a:chExt cx="3450390" cy="3335084"/>
          </a:xfrm>
        </p:grpSpPr>
        <p:sp>
          <p:nvSpPr>
            <p:cNvPr id="22" name="Pravokotnik 21">
              <a:extLst>
                <a:ext uri="{FF2B5EF4-FFF2-40B4-BE49-F238E27FC236}">
                  <a16:creationId xmlns:a16="http://schemas.microsoft.com/office/drawing/2014/main" id="{9D3FEF30-412D-4699-9035-51A57F965DFF}"/>
                </a:ext>
              </a:extLst>
            </p:cNvPr>
            <p:cNvSpPr/>
            <p:nvPr/>
          </p:nvSpPr>
          <p:spPr>
            <a:xfrm>
              <a:off x="2434669" y="3868199"/>
              <a:ext cx="349885" cy="331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8" name="Pravokotnik 27">
              <a:extLst>
                <a:ext uri="{FF2B5EF4-FFF2-40B4-BE49-F238E27FC236}">
                  <a16:creationId xmlns:a16="http://schemas.microsoft.com/office/drawing/2014/main" id="{4A36BAD6-4D53-4DB2-893D-AE8AF0563BFE}"/>
                </a:ext>
              </a:extLst>
            </p:cNvPr>
            <p:cNvSpPr/>
            <p:nvPr/>
          </p:nvSpPr>
          <p:spPr>
            <a:xfrm>
              <a:off x="2878953" y="3868199"/>
              <a:ext cx="349885" cy="331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9" name="Pravokotnik 28">
              <a:extLst>
                <a:ext uri="{FF2B5EF4-FFF2-40B4-BE49-F238E27FC236}">
                  <a16:creationId xmlns:a16="http://schemas.microsoft.com/office/drawing/2014/main" id="{5E815616-6D53-4162-9C00-88D3ECDBA3AF}"/>
                </a:ext>
              </a:extLst>
            </p:cNvPr>
            <p:cNvSpPr/>
            <p:nvPr/>
          </p:nvSpPr>
          <p:spPr>
            <a:xfrm>
              <a:off x="3334819" y="3875439"/>
              <a:ext cx="349885" cy="331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0" name="Pravokotnik 29">
              <a:extLst>
                <a:ext uri="{FF2B5EF4-FFF2-40B4-BE49-F238E27FC236}">
                  <a16:creationId xmlns:a16="http://schemas.microsoft.com/office/drawing/2014/main" id="{67E2AADC-F579-42BA-9356-DDEB9EECE7B2}"/>
                </a:ext>
              </a:extLst>
            </p:cNvPr>
            <p:cNvSpPr/>
            <p:nvPr/>
          </p:nvSpPr>
          <p:spPr>
            <a:xfrm>
              <a:off x="3790685" y="3868199"/>
              <a:ext cx="349885" cy="331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pSp>
          <p:nvGrpSpPr>
            <p:cNvPr id="91" name="Skupina 90">
              <a:extLst>
                <a:ext uri="{FF2B5EF4-FFF2-40B4-BE49-F238E27FC236}">
                  <a16:creationId xmlns:a16="http://schemas.microsoft.com/office/drawing/2014/main" id="{44010A72-0A41-44CB-A78B-582CEE5BF9FF}"/>
                </a:ext>
              </a:extLst>
            </p:cNvPr>
            <p:cNvGrpSpPr/>
            <p:nvPr/>
          </p:nvGrpSpPr>
          <p:grpSpPr>
            <a:xfrm>
              <a:off x="1783160" y="883921"/>
              <a:ext cx="350519" cy="3306127"/>
              <a:chOff x="1783160" y="883921"/>
              <a:chExt cx="350519" cy="3306127"/>
            </a:xfrm>
          </p:grpSpPr>
          <p:sp>
            <p:nvSpPr>
              <p:cNvPr id="55" name="Pravokotnik 54">
                <a:extLst>
                  <a:ext uri="{FF2B5EF4-FFF2-40B4-BE49-F238E27FC236}">
                    <a16:creationId xmlns:a16="http://schemas.microsoft.com/office/drawing/2014/main" id="{62C98862-DBA7-433D-BEBD-8AC36F67FDD4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" name="Pravokotnik 56">
                <a:extLst>
                  <a:ext uri="{FF2B5EF4-FFF2-40B4-BE49-F238E27FC236}">
                    <a16:creationId xmlns:a16="http://schemas.microsoft.com/office/drawing/2014/main" id="{09F75977-BEDD-4DC6-8311-4DC27C468B7C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" name="Pravokotnik 57">
                <a:extLst>
                  <a:ext uri="{FF2B5EF4-FFF2-40B4-BE49-F238E27FC236}">
                    <a16:creationId xmlns:a16="http://schemas.microsoft.com/office/drawing/2014/main" id="{FB96923A-1849-438E-91F4-640FF248E979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" name="Pravokotnik 58">
                <a:extLst>
                  <a:ext uri="{FF2B5EF4-FFF2-40B4-BE49-F238E27FC236}">
                    <a16:creationId xmlns:a16="http://schemas.microsoft.com/office/drawing/2014/main" id="{361ED0BF-88C4-4DC1-ADB7-9706879091C3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" name="Pravokotnik 59">
                <a:extLst>
                  <a:ext uri="{FF2B5EF4-FFF2-40B4-BE49-F238E27FC236}">
                    <a16:creationId xmlns:a16="http://schemas.microsoft.com/office/drawing/2014/main" id="{38A39A5B-DFAD-46E4-87E4-9CC604766AFE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" name="Pravokotnik 60">
                <a:extLst>
                  <a:ext uri="{FF2B5EF4-FFF2-40B4-BE49-F238E27FC236}">
                    <a16:creationId xmlns:a16="http://schemas.microsoft.com/office/drawing/2014/main" id="{EB3FA0B8-7FAE-4F97-B280-981D6996E55E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" name="Pravokotnik 61">
                <a:extLst>
                  <a:ext uri="{FF2B5EF4-FFF2-40B4-BE49-F238E27FC236}">
                    <a16:creationId xmlns:a16="http://schemas.microsoft.com/office/drawing/2014/main" id="{0011624E-CE09-4E47-9EBB-8F5B02CEBAC4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" name="Pravokotnik 62">
                <a:extLst>
                  <a:ext uri="{FF2B5EF4-FFF2-40B4-BE49-F238E27FC236}">
                    <a16:creationId xmlns:a16="http://schemas.microsoft.com/office/drawing/2014/main" id="{2F3B2072-60ED-44AB-8C8D-87E735FF7E83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" name="Pravokotnik 63">
                <a:extLst>
                  <a:ext uri="{FF2B5EF4-FFF2-40B4-BE49-F238E27FC236}">
                    <a16:creationId xmlns:a16="http://schemas.microsoft.com/office/drawing/2014/main" id="{AB1DB258-D32D-4A6D-9819-EDF6052F3F38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" name="Pravokotnik 64">
                <a:extLst>
                  <a:ext uri="{FF2B5EF4-FFF2-40B4-BE49-F238E27FC236}">
                    <a16:creationId xmlns:a16="http://schemas.microsoft.com/office/drawing/2014/main" id="{3AF9538A-83AC-4EB8-80DC-26FDF1103DC4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92" name="Skupina 91">
              <a:extLst>
                <a:ext uri="{FF2B5EF4-FFF2-40B4-BE49-F238E27FC236}">
                  <a16:creationId xmlns:a16="http://schemas.microsoft.com/office/drawing/2014/main" id="{478EB039-1A40-4FB1-9B51-011C2C178C91}"/>
                </a:ext>
              </a:extLst>
            </p:cNvPr>
            <p:cNvGrpSpPr/>
            <p:nvPr/>
          </p:nvGrpSpPr>
          <p:grpSpPr>
            <a:xfrm>
              <a:off x="690180" y="871825"/>
              <a:ext cx="350519" cy="3306127"/>
              <a:chOff x="1783160" y="883921"/>
              <a:chExt cx="350519" cy="3306127"/>
            </a:xfrm>
          </p:grpSpPr>
          <p:sp>
            <p:nvSpPr>
              <p:cNvPr id="93" name="Pravokotnik 92">
                <a:extLst>
                  <a:ext uri="{FF2B5EF4-FFF2-40B4-BE49-F238E27FC236}">
                    <a16:creationId xmlns:a16="http://schemas.microsoft.com/office/drawing/2014/main" id="{38AA58A3-8C06-49BA-A294-767968B7501C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" name="Pravokotnik 93">
                <a:extLst>
                  <a:ext uri="{FF2B5EF4-FFF2-40B4-BE49-F238E27FC236}">
                    <a16:creationId xmlns:a16="http://schemas.microsoft.com/office/drawing/2014/main" id="{2251F1E7-1010-4F04-B271-451A23CED072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" name="Pravokotnik 94">
                <a:extLst>
                  <a:ext uri="{FF2B5EF4-FFF2-40B4-BE49-F238E27FC236}">
                    <a16:creationId xmlns:a16="http://schemas.microsoft.com/office/drawing/2014/main" id="{DF624EC0-B23A-4343-A379-AD8846A15FCC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" name="Pravokotnik 95">
                <a:extLst>
                  <a:ext uri="{FF2B5EF4-FFF2-40B4-BE49-F238E27FC236}">
                    <a16:creationId xmlns:a16="http://schemas.microsoft.com/office/drawing/2014/main" id="{69F4157A-2830-4F7D-BC10-D15B91C6CBDE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" name="Pravokotnik 96">
                <a:extLst>
                  <a:ext uri="{FF2B5EF4-FFF2-40B4-BE49-F238E27FC236}">
                    <a16:creationId xmlns:a16="http://schemas.microsoft.com/office/drawing/2014/main" id="{51C0C748-474A-42B1-8752-1D83BF3B2114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8" name="Pravokotnik 97">
                <a:extLst>
                  <a:ext uri="{FF2B5EF4-FFF2-40B4-BE49-F238E27FC236}">
                    <a16:creationId xmlns:a16="http://schemas.microsoft.com/office/drawing/2014/main" id="{35234F24-EF54-4ED0-9239-E8D8C0A57B24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" name="Pravokotnik 98">
                <a:extLst>
                  <a:ext uri="{FF2B5EF4-FFF2-40B4-BE49-F238E27FC236}">
                    <a16:creationId xmlns:a16="http://schemas.microsoft.com/office/drawing/2014/main" id="{0CA27D21-EC41-417E-A4C7-E710A8CCA5C4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" name="Pravokotnik 99">
                <a:extLst>
                  <a:ext uri="{FF2B5EF4-FFF2-40B4-BE49-F238E27FC236}">
                    <a16:creationId xmlns:a16="http://schemas.microsoft.com/office/drawing/2014/main" id="{9C839E95-21AD-4F87-A9C4-D6AB9526C23D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1" name="Pravokotnik 100">
                <a:extLst>
                  <a:ext uri="{FF2B5EF4-FFF2-40B4-BE49-F238E27FC236}">
                    <a16:creationId xmlns:a16="http://schemas.microsoft.com/office/drawing/2014/main" id="{2B476BDA-8E38-4F3A-B34A-4584CCF0F1CF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" name="Pravokotnik 101">
                <a:extLst>
                  <a:ext uri="{FF2B5EF4-FFF2-40B4-BE49-F238E27FC236}">
                    <a16:creationId xmlns:a16="http://schemas.microsoft.com/office/drawing/2014/main" id="{AB25F00C-03D8-439A-A760-131022BBE5D2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3" name="Skupina 102">
              <a:extLst>
                <a:ext uri="{FF2B5EF4-FFF2-40B4-BE49-F238E27FC236}">
                  <a16:creationId xmlns:a16="http://schemas.microsoft.com/office/drawing/2014/main" id="{A58D788C-F395-44EE-A918-5AAA4D486A0E}"/>
                </a:ext>
              </a:extLst>
            </p:cNvPr>
            <p:cNvGrpSpPr/>
            <p:nvPr/>
          </p:nvGrpSpPr>
          <p:grpSpPr>
            <a:xfrm>
              <a:off x="1216576" y="871825"/>
              <a:ext cx="350519" cy="3306127"/>
              <a:chOff x="1783160" y="883921"/>
              <a:chExt cx="350519" cy="3306127"/>
            </a:xfrm>
          </p:grpSpPr>
          <p:sp>
            <p:nvSpPr>
              <p:cNvPr id="104" name="Pravokotnik 103">
                <a:extLst>
                  <a:ext uri="{FF2B5EF4-FFF2-40B4-BE49-F238E27FC236}">
                    <a16:creationId xmlns:a16="http://schemas.microsoft.com/office/drawing/2014/main" id="{195682C6-DEB0-43FE-9DD9-ED2CB91E2F54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" name="Pravokotnik 104">
                <a:extLst>
                  <a:ext uri="{FF2B5EF4-FFF2-40B4-BE49-F238E27FC236}">
                    <a16:creationId xmlns:a16="http://schemas.microsoft.com/office/drawing/2014/main" id="{DB26B1F7-94C2-46AE-8526-5EEB867B7F84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" name="Pravokotnik 105">
                <a:extLst>
                  <a:ext uri="{FF2B5EF4-FFF2-40B4-BE49-F238E27FC236}">
                    <a16:creationId xmlns:a16="http://schemas.microsoft.com/office/drawing/2014/main" id="{0D8EC1BA-6AD5-474E-AD80-FF23902E1FDB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" name="Pravokotnik 106">
                <a:extLst>
                  <a:ext uri="{FF2B5EF4-FFF2-40B4-BE49-F238E27FC236}">
                    <a16:creationId xmlns:a16="http://schemas.microsoft.com/office/drawing/2014/main" id="{963D7B49-9917-4022-A4CA-3DAE7436CC99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8" name="Pravokotnik 107">
                <a:extLst>
                  <a:ext uri="{FF2B5EF4-FFF2-40B4-BE49-F238E27FC236}">
                    <a16:creationId xmlns:a16="http://schemas.microsoft.com/office/drawing/2014/main" id="{B48C56AF-B31E-4025-ADFF-98CE8E95D0F8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" name="Pravokotnik 108">
                <a:extLst>
                  <a:ext uri="{FF2B5EF4-FFF2-40B4-BE49-F238E27FC236}">
                    <a16:creationId xmlns:a16="http://schemas.microsoft.com/office/drawing/2014/main" id="{E4401896-B9D3-46D8-83DE-6190E04F7248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" name="Pravokotnik 109">
                <a:extLst>
                  <a:ext uri="{FF2B5EF4-FFF2-40B4-BE49-F238E27FC236}">
                    <a16:creationId xmlns:a16="http://schemas.microsoft.com/office/drawing/2014/main" id="{B2C055B5-5D76-496C-AF62-702C9BCD2C7C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" name="Pravokotnik 110">
                <a:extLst>
                  <a:ext uri="{FF2B5EF4-FFF2-40B4-BE49-F238E27FC236}">
                    <a16:creationId xmlns:a16="http://schemas.microsoft.com/office/drawing/2014/main" id="{9973EFEA-B184-4486-989E-BECC4D2C83AD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2" name="Pravokotnik 111">
                <a:extLst>
                  <a:ext uri="{FF2B5EF4-FFF2-40B4-BE49-F238E27FC236}">
                    <a16:creationId xmlns:a16="http://schemas.microsoft.com/office/drawing/2014/main" id="{64F82D9B-5DDE-4A9D-A7FB-A5E0F4A4619C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3" name="Pravokotnik 112">
                <a:extLst>
                  <a:ext uri="{FF2B5EF4-FFF2-40B4-BE49-F238E27FC236}">
                    <a16:creationId xmlns:a16="http://schemas.microsoft.com/office/drawing/2014/main" id="{7CA38920-D56D-4796-B9A2-B246EDFDEDB0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137" name="Skupina 136">
            <a:extLst>
              <a:ext uri="{FF2B5EF4-FFF2-40B4-BE49-F238E27FC236}">
                <a16:creationId xmlns:a16="http://schemas.microsoft.com/office/drawing/2014/main" id="{01F5ED8D-0607-4AEF-8A4B-A07594907761}"/>
              </a:ext>
            </a:extLst>
          </p:cNvPr>
          <p:cNvGrpSpPr/>
          <p:nvPr/>
        </p:nvGrpSpPr>
        <p:grpSpPr>
          <a:xfrm>
            <a:off x="4629999" y="1077044"/>
            <a:ext cx="835539" cy="2950299"/>
            <a:chOff x="5322570" y="797625"/>
            <a:chExt cx="899729" cy="3325367"/>
          </a:xfrm>
        </p:grpSpPr>
        <p:grpSp>
          <p:nvGrpSpPr>
            <p:cNvPr id="114" name="Skupina 113">
              <a:extLst>
                <a:ext uri="{FF2B5EF4-FFF2-40B4-BE49-F238E27FC236}">
                  <a16:creationId xmlns:a16="http://schemas.microsoft.com/office/drawing/2014/main" id="{472E883D-5811-40F7-AEEA-36C22A4F8A4C}"/>
                </a:ext>
              </a:extLst>
            </p:cNvPr>
            <p:cNvGrpSpPr/>
            <p:nvPr/>
          </p:nvGrpSpPr>
          <p:grpSpPr>
            <a:xfrm>
              <a:off x="5871780" y="797625"/>
              <a:ext cx="350519" cy="3306127"/>
              <a:chOff x="1783160" y="883921"/>
              <a:chExt cx="350519" cy="3306127"/>
            </a:xfrm>
          </p:grpSpPr>
          <p:sp>
            <p:nvSpPr>
              <p:cNvPr id="115" name="Pravokotnik 114">
                <a:extLst>
                  <a:ext uri="{FF2B5EF4-FFF2-40B4-BE49-F238E27FC236}">
                    <a16:creationId xmlns:a16="http://schemas.microsoft.com/office/drawing/2014/main" id="{A0B5DA15-C036-4BB4-88FD-834B490A0744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6" name="Pravokotnik 115">
                <a:extLst>
                  <a:ext uri="{FF2B5EF4-FFF2-40B4-BE49-F238E27FC236}">
                    <a16:creationId xmlns:a16="http://schemas.microsoft.com/office/drawing/2014/main" id="{6777E7B4-BD1B-4750-A87D-6676DD5E987A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7" name="Pravokotnik 116">
                <a:extLst>
                  <a:ext uri="{FF2B5EF4-FFF2-40B4-BE49-F238E27FC236}">
                    <a16:creationId xmlns:a16="http://schemas.microsoft.com/office/drawing/2014/main" id="{8ECC3BD5-3AB4-4200-BDD5-503B43AFE6E4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8" name="Pravokotnik 117">
                <a:extLst>
                  <a:ext uri="{FF2B5EF4-FFF2-40B4-BE49-F238E27FC236}">
                    <a16:creationId xmlns:a16="http://schemas.microsoft.com/office/drawing/2014/main" id="{CC693C6E-8D93-4E56-BE90-8B2F0A05C10E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9" name="Pravokotnik 118">
                <a:extLst>
                  <a:ext uri="{FF2B5EF4-FFF2-40B4-BE49-F238E27FC236}">
                    <a16:creationId xmlns:a16="http://schemas.microsoft.com/office/drawing/2014/main" id="{7B5175E2-215F-4365-84A6-41452E6D49CB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0" name="Pravokotnik 119">
                <a:extLst>
                  <a:ext uri="{FF2B5EF4-FFF2-40B4-BE49-F238E27FC236}">
                    <a16:creationId xmlns:a16="http://schemas.microsoft.com/office/drawing/2014/main" id="{D2667E00-46F4-4ACB-A88F-1608268FCC15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1" name="Pravokotnik 120">
                <a:extLst>
                  <a:ext uri="{FF2B5EF4-FFF2-40B4-BE49-F238E27FC236}">
                    <a16:creationId xmlns:a16="http://schemas.microsoft.com/office/drawing/2014/main" id="{05A29E56-1B55-48EE-9B26-4441EEDA6835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2" name="Pravokotnik 121">
                <a:extLst>
                  <a:ext uri="{FF2B5EF4-FFF2-40B4-BE49-F238E27FC236}">
                    <a16:creationId xmlns:a16="http://schemas.microsoft.com/office/drawing/2014/main" id="{A758A0E7-C194-460C-B222-E22E92CD53FB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3" name="Pravokotnik 122">
                <a:extLst>
                  <a:ext uri="{FF2B5EF4-FFF2-40B4-BE49-F238E27FC236}">
                    <a16:creationId xmlns:a16="http://schemas.microsoft.com/office/drawing/2014/main" id="{0CFF372D-D32C-4523-A830-1360E99EF424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4" name="Pravokotnik 123">
                <a:extLst>
                  <a:ext uri="{FF2B5EF4-FFF2-40B4-BE49-F238E27FC236}">
                    <a16:creationId xmlns:a16="http://schemas.microsoft.com/office/drawing/2014/main" id="{4B94C273-F9B0-4E58-98FD-5F68A68E1B4E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5" name="Skupina 124">
              <a:extLst>
                <a:ext uri="{FF2B5EF4-FFF2-40B4-BE49-F238E27FC236}">
                  <a16:creationId xmlns:a16="http://schemas.microsoft.com/office/drawing/2014/main" id="{576A7426-BCE3-4E71-8744-921C405BD644}"/>
                </a:ext>
              </a:extLst>
            </p:cNvPr>
            <p:cNvGrpSpPr/>
            <p:nvPr/>
          </p:nvGrpSpPr>
          <p:grpSpPr>
            <a:xfrm>
              <a:off x="5322570" y="816865"/>
              <a:ext cx="350519" cy="3306127"/>
              <a:chOff x="1783160" y="883921"/>
              <a:chExt cx="350519" cy="3306127"/>
            </a:xfrm>
          </p:grpSpPr>
          <p:sp>
            <p:nvSpPr>
              <p:cNvPr id="126" name="Pravokotnik 125">
                <a:extLst>
                  <a:ext uri="{FF2B5EF4-FFF2-40B4-BE49-F238E27FC236}">
                    <a16:creationId xmlns:a16="http://schemas.microsoft.com/office/drawing/2014/main" id="{95377593-10D3-463E-B210-7216C51D0D2B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7" name="Pravokotnik 126">
                <a:extLst>
                  <a:ext uri="{FF2B5EF4-FFF2-40B4-BE49-F238E27FC236}">
                    <a16:creationId xmlns:a16="http://schemas.microsoft.com/office/drawing/2014/main" id="{7A5F0CC9-1F72-4254-B66B-A9AF92CE8AEC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8" name="Pravokotnik 127">
                <a:extLst>
                  <a:ext uri="{FF2B5EF4-FFF2-40B4-BE49-F238E27FC236}">
                    <a16:creationId xmlns:a16="http://schemas.microsoft.com/office/drawing/2014/main" id="{5A9683FF-5348-41A8-8A32-3C063BE9A382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9" name="Pravokotnik 128">
                <a:extLst>
                  <a:ext uri="{FF2B5EF4-FFF2-40B4-BE49-F238E27FC236}">
                    <a16:creationId xmlns:a16="http://schemas.microsoft.com/office/drawing/2014/main" id="{5BBECBE8-F023-4399-9980-18BA5F5ED05A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0" name="Pravokotnik 129">
                <a:extLst>
                  <a:ext uri="{FF2B5EF4-FFF2-40B4-BE49-F238E27FC236}">
                    <a16:creationId xmlns:a16="http://schemas.microsoft.com/office/drawing/2014/main" id="{1920A075-B3C7-451F-9F5B-F3D3050281D6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1" name="Pravokotnik 130">
                <a:extLst>
                  <a:ext uri="{FF2B5EF4-FFF2-40B4-BE49-F238E27FC236}">
                    <a16:creationId xmlns:a16="http://schemas.microsoft.com/office/drawing/2014/main" id="{A9BA8145-98B6-4508-8F6F-1466A7F431F6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2" name="Pravokotnik 131">
                <a:extLst>
                  <a:ext uri="{FF2B5EF4-FFF2-40B4-BE49-F238E27FC236}">
                    <a16:creationId xmlns:a16="http://schemas.microsoft.com/office/drawing/2014/main" id="{C4E22E0E-F17B-4429-B17F-7F8B03A5B000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3" name="Pravokotnik 132">
                <a:extLst>
                  <a:ext uri="{FF2B5EF4-FFF2-40B4-BE49-F238E27FC236}">
                    <a16:creationId xmlns:a16="http://schemas.microsoft.com/office/drawing/2014/main" id="{ED77361F-EE99-475E-A0FB-5C9B86F6147D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4" name="Pravokotnik 133">
                <a:extLst>
                  <a:ext uri="{FF2B5EF4-FFF2-40B4-BE49-F238E27FC236}">
                    <a16:creationId xmlns:a16="http://schemas.microsoft.com/office/drawing/2014/main" id="{B5CA99D7-885B-4C48-A0B1-A450676EB431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5" name="Pravokotnik 134">
                <a:extLst>
                  <a:ext uri="{FF2B5EF4-FFF2-40B4-BE49-F238E27FC236}">
                    <a16:creationId xmlns:a16="http://schemas.microsoft.com/office/drawing/2014/main" id="{60FEC81B-20BF-4454-BCA2-92349AC8F04F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138" name="PoljeZBesedilom 137">
            <a:extLst>
              <a:ext uri="{FF2B5EF4-FFF2-40B4-BE49-F238E27FC236}">
                <a16:creationId xmlns:a16="http://schemas.microsoft.com/office/drawing/2014/main" id="{9CFD5274-EDC2-4001-9443-CEB6B856C46F}"/>
              </a:ext>
            </a:extLst>
          </p:cNvPr>
          <p:cNvSpPr txBox="1"/>
          <p:nvPr/>
        </p:nvSpPr>
        <p:spPr>
          <a:xfrm>
            <a:off x="6068638" y="5128765"/>
            <a:ext cx="63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/>
              <a:t>=</a:t>
            </a:r>
          </a:p>
        </p:txBody>
      </p:sp>
      <p:sp>
        <p:nvSpPr>
          <p:cNvPr id="139" name="PoljeZBesedilom 138">
            <a:extLst>
              <a:ext uri="{FF2B5EF4-FFF2-40B4-BE49-F238E27FC236}">
                <a16:creationId xmlns:a16="http://schemas.microsoft.com/office/drawing/2014/main" id="{6834F69B-1C7A-4FD8-A637-3BBD444F6683}"/>
              </a:ext>
            </a:extLst>
          </p:cNvPr>
          <p:cNvSpPr txBox="1"/>
          <p:nvPr/>
        </p:nvSpPr>
        <p:spPr>
          <a:xfrm>
            <a:off x="7013221" y="5128766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5</a:t>
            </a:r>
            <a:r>
              <a:rPr lang="sl-SI" sz="7200" dirty="0"/>
              <a:t>4</a:t>
            </a:r>
          </a:p>
        </p:txBody>
      </p:sp>
      <p:sp>
        <p:nvSpPr>
          <p:cNvPr id="141" name="Pravokotnik: zaokroženi vogali 140">
            <a:extLst>
              <a:ext uri="{FF2B5EF4-FFF2-40B4-BE49-F238E27FC236}">
                <a16:creationId xmlns:a16="http://schemas.microsoft.com/office/drawing/2014/main" id="{0ABB6F84-50F5-448D-9E40-7668A09F31BA}"/>
              </a:ext>
            </a:extLst>
          </p:cNvPr>
          <p:cNvSpPr/>
          <p:nvPr/>
        </p:nvSpPr>
        <p:spPr>
          <a:xfrm>
            <a:off x="548621" y="629906"/>
            <a:ext cx="5466049" cy="382219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2" name="Puščica: desno 141">
            <a:extLst>
              <a:ext uri="{FF2B5EF4-FFF2-40B4-BE49-F238E27FC236}">
                <a16:creationId xmlns:a16="http://schemas.microsoft.com/office/drawing/2014/main" id="{8903E8C4-F94C-4AB7-81BD-3DA5408ED8FA}"/>
              </a:ext>
            </a:extLst>
          </p:cNvPr>
          <p:cNvSpPr/>
          <p:nvPr/>
        </p:nvSpPr>
        <p:spPr>
          <a:xfrm>
            <a:off x="6389754" y="2761285"/>
            <a:ext cx="623537" cy="3192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04" name="Skupina 203">
            <a:extLst>
              <a:ext uri="{FF2B5EF4-FFF2-40B4-BE49-F238E27FC236}">
                <a16:creationId xmlns:a16="http://schemas.microsoft.com/office/drawing/2014/main" id="{71B86293-1EDC-4A0A-96E7-7A1A38563F05}"/>
              </a:ext>
            </a:extLst>
          </p:cNvPr>
          <p:cNvGrpSpPr/>
          <p:nvPr/>
        </p:nvGrpSpPr>
        <p:grpSpPr>
          <a:xfrm>
            <a:off x="7688703" y="1043601"/>
            <a:ext cx="3824900" cy="2932176"/>
            <a:chOff x="5420700" y="1171488"/>
            <a:chExt cx="2955204" cy="2102554"/>
          </a:xfrm>
        </p:grpSpPr>
        <p:grpSp>
          <p:nvGrpSpPr>
            <p:cNvPr id="143" name="Skupina 142">
              <a:extLst>
                <a:ext uri="{FF2B5EF4-FFF2-40B4-BE49-F238E27FC236}">
                  <a16:creationId xmlns:a16="http://schemas.microsoft.com/office/drawing/2014/main" id="{153554B5-3390-47FF-85F5-011D830B5165}"/>
                </a:ext>
              </a:extLst>
            </p:cNvPr>
            <p:cNvGrpSpPr/>
            <p:nvPr/>
          </p:nvGrpSpPr>
          <p:grpSpPr>
            <a:xfrm>
              <a:off x="6152196" y="1182065"/>
              <a:ext cx="2223708" cy="2091977"/>
              <a:chOff x="690180" y="871825"/>
              <a:chExt cx="3450390" cy="3335084"/>
            </a:xfrm>
          </p:grpSpPr>
          <p:sp>
            <p:nvSpPr>
              <p:cNvPr id="144" name="Pravokotnik 143">
                <a:extLst>
                  <a:ext uri="{FF2B5EF4-FFF2-40B4-BE49-F238E27FC236}">
                    <a16:creationId xmlns:a16="http://schemas.microsoft.com/office/drawing/2014/main" id="{3A5A53D0-115B-4490-AB82-3AEBC77A87EC}"/>
                  </a:ext>
                </a:extLst>
              </p:cNvPr>
              <p:cNvSpPr/>
              <p:nvPr/>
            </p:nvSpPr>
            <p:spPr>
              <a:xfrm>
                <a:off x="2434669" y="3868199"/>
                <a:ext cx="349885" cy="331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5" name="Pravokotnik 144">
                <a:extLst>
                  <a:ext uri="{FF2B5EF4-FFF2-40B4-BE49-F238E27FC236}">
                    <a16:creationId xmlns:a16="http://schemas.microsoft.com/office/drawing/2014/main" id="{246224B8-55A2-4685-A18D-D4033E6E692B}"/>
                  </a:ext>
                </a:extLst>
              </p:cNvPr>
              <p:cNvSpPr/>
              <p:nvPr/>
            </p:nvSpPr>
            <p:spPr>
              <a:xfrm>
                <a:off x="2878953" y="3868199"/>
                <a:ext cx="349885" cy="331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6" name="Pravokotnik 145">
                <a:extLst>
                  <a:ext uri="{FF2B5EF4-FFF2-40B4-BE49-F238E27FC236}">
                    <a16:creationId xmlns:a16="http://schemas.microsoft.com/office/drawing/2014/main" id="{B7489403-6EE3-411D-BB26-EC23F7A039C0}"/>
                  </a:ext>
                </a:extLst>
              </p:cNvPr>
              <p:cNvSpPr/>
              <p:nvPr/>
            </p:nvSpPr>
            <p:spPr>
              <a:xfrm>
                <a:off x="3334819" y="3875439"/>
                <a:ext cx="349885" cy="331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7" name="Pravokotnik 146">
                <a:extLst>
                  <a:ext uri="{FF2B5EF4-FFF2-40B4-BE49-F238E27FC236}">
                    <a16:creationId xmlns:a16="http://schemas.microsoft.com/office/drawing/2014/main" id="{1639AA72-D776-4DB9-8816-D9CA37A1419F}"/>
                  </a:ext>
                </a:extLst>
              </p:cNvPr>
              <p:cNvSpPr/>
              <p:nvPr/>
            </p:nvSpPr>
            <p:spPr>
              <a:xfrm>
                <a:off x="3790685" y="3868199"/>
                <a:ext cx="349885" cy="331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grpSp>
            <p:nvGrpSpPr>
              <p:cNvPr id="148" name="Skupina 147">
                <a:extLst>
                  <a:ext uri="{FF2B5EF4-FFF2-40B4-BE49-F238E27FC236}">
                    <a16:creationId xmlns:a16="http://schemas.microsoft.com/office/drawing/2014/main" id="{C915B5C6-E291-472A-9592-A22F4B1F4B8C}"/>
                  </a:ext>
                </a:extLst>
              </p:cNvPr>
              <p:cNvGrpSpPr/>
              <p:nvPr/>
            </p:nvGrpSpPr>
            <p:grpSpPr>
              <a:xfrm>
                <a:off x="1783160" y="883921"/>
                <a:ext cx="350519" cy="3306127"/>
                <a:chOff x="1783160" y="883921"/>
                <a:chExt cx="350519" cy="3306127"/>
              </a:xfrm>
            </p:grpSpPr>
            <p:sp>
              <p:nvSpPr>
                <p:cNvPr id="171" name="Pravokotnik 170">
                  <a:extLst>
                    <a:ext uri="{FF2B5EF4-FFF2-40B4-BE49-F238E27FC236}">
                      <a16:creationId xmlns:a16="http://schemas.microsoft.com/office/drawing/2014/main" id="{1C998C43-5EDE-4995-8E1F-93D95F0F5705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2" name="Pravokotnik 171">
                  <a:extLst>
                    <a:ext uri="{FF2B5EF4-FFF2-40B4-BE49-F238E27FC236}">
                      <a16:creationId xmlns:a16="http://schemas.microsoft.com/office/drawing/2014/main" id="{DE58407A-B3DB-487B-A547-533D151A8FAD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3" name="Pravokotnik 172">
                  <a:extLst>
                    <a:ext uri="{FF2B5EF4-FFF2-40B4-BE49-F238E27FC236}">
                      <a16:creationId xmlns:a16="http://schemas.microsoft.com/office/drawing/2014/main" id="{48C77F38-38E9-4DE1-AB24-4FF9BB97D975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4" name="Pravokotnik 173">
                  <a:extLst>
                    <a:ext uri="{FF2B5EF4-FFF2-40B4-BE49-F238E27FC236}">
                      <a16:creationId xmlns:a16="http://schemas.microsoft.com/office/drawing/2014/main" id="{F5C55FEE-657D-43E9-A4F4-0050151D943A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5" name="Pravokotnik 174">
                  <a:extLst>
                    <a:ext uri="{FF2B5EF4-FFF2-40B4-BE49-F238E27FC236}">
                      <a16:creationId xmlns:a16="http://schemas.microsoft.com/office/drawing/2014/main" id="{7680FC54-A512-44D6-82D7-BED668052BF9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6" name="Pravokotnik 175">
                  <a:extLst>
                    <a:ext uri="{FF2B5EF4-FFF2-40B4-BE49-F238E27FC236}">
                      <a16:creationId xmlns:a16="http://schemas.microsoft.com/office/drawing/2014/main" id="{EDF3EE46-A978-45D8-B75E-4FD38BA7FBEF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7" name="Pravokotnik 176">
                  <a:extLst>
                    <a:ext uri="{FF2B5EF4-FFF2-40B4-BE49-F238E27FC236}">
                      <a16:creationId xmlns:a16="http://schemas.microsoft.com/office/drawing/2014/main" id="{3E92AD8D-0508-4613-A940-4D2C1F1DD1FE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8" name="Pravokotnik 177">
                  <a:extLst>
                    <a:ext uri="{FF2B5EF4-FFF2-40B4-BE49-F238E27FC236}">
                      <a16:creationId xmlns:a16="http://schemas.microsoft.com/office/drawing/2014/main" id="{BD7D1501-0B2B-4E6D-8EF9-E85ED5A547F1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9" name="Pravokotnik 178">
                  <a:extLst>
                    <a:ext uri="{FF2B5EF4-FFF2-40B4-BE49-F238E27FC236}">
                      <a16:creationId xmlns:a16="http://schemas.microsoft.com/office/drawing/2014/main" id="{37D6DA94-3CD8-4C18-AE27-F70F1B5DB4E2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0" name="Pravokotnik 179">
                  <a:extLst>
                    <a:ext uri="{FF2B5EF4-FFF2-40B4-BE49-F238E27FC236}">
                      <a16:creationId xmlns:a16="http://schemas.microsoft.com/office/drawing/2014/main" id="{1857FFDB-484E-4647-96B2-DF7F1E819F14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  <p:grpSp>
            <p:nvGrpSpPr>
              <p:cNvPr id="149" name="Skupina 148">
                <a:extLst>
                  <a:ext uri="{FF2B5EF4-FFF2-40B4-BE49-F238E27FC236}">
                    <a16:creationId xmlns:a16="http://schemas.microsoft.com/office/drawing/2014/main" id="{35C28F6D-3747-4A88-8723-E546F8B19DF1}"/>
                  </a:ext>
                </a:extLst>
              </p:cNvPr>
              <p:cNvGrpSpPr/>
              <p:nvPr/>
            </p:nvGrpSpPr>
            <p:grpSpPr>
              <a:xfrm>
                <a:off x="690180" y="871825"/>
                <a:ext cx="350519" cy="3306127"/>
                <a:chOff x="1783160" y="883921"/>
                <a:chExt cx="350519" cy="3306127"/>
              </a:xfrm>
            </p:grpSpPr>
            <p:sp>
              <p:nvSpPr>
                <p:cNvPr id="161" name="Pravokotnik 160">
                  <a:extLst>
                    <a:ext uri="{FF2B5EF4-FFF2-40B4-BE49-F238E27FC236}">
                      <a16:creationId xmlns:a16="http://schemas.microsoft.com/office/drawing/2014/main" id="{3EE4638E-094E-4875-B968-347AA63DA0C8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2" name="Pravokotnik 161">
                  <a:extLst>
                    <a:ext uri="{FF2B5EF4-FFF2-40B4-BE49-F238E27FC236}">
                      <a16:creationId xmlns:a16="http://schemas.microsoft.com/office/drawing/2014/main" id="{42722BAF-A31B-4CA9-AE3B-70F0D7EE893B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3" name="Pravokotnik 162">
                  <a:extLst>
                    <a:ext uri="{FF2B5EF4-FFF2-40B4-BE49-F238E27FC236}">
                      <a16:creationId xmlns:a16="http://schemas.microsoft.com/office/drawing/2014/main" id="{9334845B-E2F6-424C-855E-435B4049384A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4" name="Pravokotnik 163">
                  <a:extLst>
                    <a:ext uri="{FF2B5EF4-FFF2-40B4-BE49-F238E27FC236}">
                      <a16:creationId xmlns:a16="http://schemas.microsoft.com/office/drawing/2014/main" id="{E64C57B7-2D36-4A53-A88F-A376DCDB2558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5" name="Pravokotnik 164">
                  <a:extLst>
                    <a:ext uri="{FF2B5EF4-FFF2-40B4-BE49-F238E27FC236}">
                      <a16:creationId xmlns:a16="http://schemas.microsoft.com/office/drawing/2014/main" id="{837FB0BD-12BE-4919-839B-75637B5D6ADD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6" name="Pravokotnik 165">
                  <a:extLst>
                    <a:ext uri="{FF2B5EF4-FFF2-40B4-BE49-F238E27FC236}">
                      <a16:creationId xmlns:a16="http://schemas.microsoft.com/office/drawing/2014/main" id="{BE94A50F-B5F0-4F9E-A849-9FC8A15D0AF6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7" name="Pravokotnik 166">
                  <a:extLst>
                    <a:ext uri="{FF2B5EF4-FFF2-40B4-BE49-F238E27FC236}">
                      <a16:creationId xmlns:a16="http://schemas.microsoft.com/office/drawing/2014/main" id="{683D1605-A7FE-41FC-ABBD-5DE4A2CA28AE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8" name="Pravokotnik 167">
                  <a:extLst>
                    <a:ext uri="{FF2B5EF4-FFF2-40B4-BE49-F238E27FC236}">
                      <a16:creationId xmlns:a16="http://schemas.microsoft.com/office/drawing/2014/main" id="{5BA674A7-6207-4B47-A212-566BAA3C3E44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9" name="Pravokotnik 168">
                  <a:extLst>
                    <a:ext uri="{FF2B5EF4-FFF2-40B4-BE49-F238E27FC236}">
                      <a16:creationId xmlns:a16="http://schemas.microsoft.com/office/drawing/2014/main" id="{2ED8A968-CFA4-4AA4-9508-E007D1872FA9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0" name="Pravokotnik 169">
                  <a:extLst>
                    <a:ext uri="{FF2B5EF4-FFF2-40B4-BE49-F238E27FC236}">
                      <a16:creationId xmlns:a16="http://schemas.microsoft.com/office/drawing/2014/main" id="{6733F297-6E52-4C6E-BAD0-C47B1DCB3904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  <p:grpSp>
            <p:nvGrpSpPr>
              <p:cNvPr id="150" name="Skupina 149">
                <a:extLst>
                  <a:ext uri="{FF2B5EF4-FFF2-40B4-BE49-F238E27FC236}">
                    <a16:creationId xmlns:a16="http://schemas.microsoft.com/office/drawing/2014/main" id="{4473F2C2-D1B8-418E-8F2A-93BE272C87E5}"/>
                  </a:ext>
                </a:extLst>
              </p:cNvPr>
              <p:cNvGrpSpPr/>
              <p:nvPr/>
            </p:nvGrpSpPr>
            <p:grpSpPr>
              <a:xfrm>
                <a:off x="1216576" y="871825"/>
                <a:ext cx="350519" cy="3306127"/>
                <a:chOff x="1783160" y="883921"/>
                <a:chExt cx="350519" cy="3306127"/>
              </a:xfrm>
            </p:grpSpPr>
            <p:sp>
              <p:nvSpPr>
                <p:cNvPr id="151" name="Pravokotnik 150">
                  <a:extLst>
                    <a:ext uri="{FF2B5EF4-FFF2-40B4-BE49-F238E27FC236}">
                      <a16:creationId xmlns:a16="http://schemas.microsoft.com/office/drawing/2014/main" id="{6885C61F-EDC3-4674-A74E-2BA78D03EDB2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2" name="Pravokotnik 151">
                  <a:extLst>
                    <a:ext uri="{FF2B5EF4-FFF2-40B4-BE49-F238E27FC236}">
                      <a16:creationId xmlns:a16="http://schemas.microsoft.com/office/drawing/2014/main" id="{4AD1C2B1-EC12-49E5-AB2C-FB203117695D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3" name="Pravokotnik 152">
                  <a:extLst>
                    <a:ext uri="{FF2B5EF4-FFF2-40B4-BE49-F238E27FC236}">
                      <a16:creationId xmlns:a16="http://schemas.microsoft.com/office/drawing/2014/main" id="{EE616036-E06F-49CB-8A08-2591A1EA538B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4" name="Pravokotnik 153">
                  <a:extLst>
                    <a:ext uri="{FF2B5EF4-FFF2-40B4-BE49-F238E27FC236}">
                      <a16:creationId xmlns:a16="http://schemas.microsoft.com/office/drawing/2014/main" id="{03EE04B6-B7DE-47C5-B44C-455A8FB6D47D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5" name="Pravokotnik 154">
                  <a:extLst>
                    <a:ext uri="{FF2B5EF4-FFF2-40B4-BE49-F238E27FC236}">
                      <a16:creationId xmlns:a16="http://schemas.microsoft.com/office/drawing/2014/main" id="{852751E8-23E0-4DBC-8C9E-E8382F746661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6" name="Pravokotnik 155">
                  <a:extLst>
                    <a:ext uri="{FF2B5EF4-FFF2-40B4-BE49-F238E27FC236}">
                      <a16:creationId xmlns:a16="http://schemas.microsoft.com/office/drawing/2014/main" id="{FBC224A0-640A-4226-A2C1-1959B5F432A7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7" name="Pravokotnik 156">
                  <a:extLst>
                    <a:ext uri="{FF2B5EF4-FFF2-40B4-BE49-F238E27FC236}">
                      <a16:creationId xmlns:a16="http://schemas.microsoft.com/office/drawing/2014/main" id="{346094D1-0229-42FA-85C2-7F4E321B6EB0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8" name="Pravokotnik 157">
                  <a:extLst>
                    <a:ext uri="{FF2B5EF4-FFF2-40B4-BE49-F238E27FC236}">
                      <a16:creationId xmlns:a16="http://schemas.microsoft.com/office/drawing/2014/main" id="{97945CF3-34A4-471F-A318-61D8B791D4E5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9" name="Pravokotnik 158">
                  <a:extLst>
                    <a:ext uri="{FF2B5EF4-FFF2-40B4-BE49-F238E27FC236}">
                      <a16:creationId xmlns:a16="http://schemas.microsoft.com/office/drawing/2014/main" id="{23C002A5-238F-4112-91DC-0F7DE8E3696E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0" name="Pravokotnik 159">
                  <a:extLst>
                    <a:ext uri="{FF2B5EF4-FFF2-40B4-BE49-F238E27FC236}">
                      <a16:creationId xmlns:a16="http://schemas.microsoft.com/office/drawing/2014/main" id="{3467CB96-C09F-47D2-A9EE-11ABE5423B20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</p:grpSp>
        <p:grpSp>
          <p:nvGrpSpPr>
            <p:cNvPr id="181" name="Skupina 180">
              <a:extLst>
                <a:ext uri="{FF2B5EF4-FFF2-40B4-BE49-F238E27FC236}">
                  <a16:creationId xmlns:a16="http://schemas.microsoft.com/office/drawing/2014/main" id="{EC9977DB-2456-4DFC-9123-5E492113E896}"/>
                </a:ext>
              </a:extLst>
            </p:cNvPr>
            <p:cNvGrpSpPr/>
            <p:nvPr/>
          </p:nvGrpSpPr>
          <p:grpSpPr>
            <a:xfrm>
              <a:off x="5420700" y="1171488"/>
              <a:ext cx="592458" cy="2091977"/>
              <a:chOff x="5322570" y="797625"/>
              <a:chExt cx="899729" cy="3325367"/>
            </a:xfrm>
          </p:grpSpPr>
          <p:grpSp>
            <p:nvGrpSpPr>
              <p:cNvPr id="182" name="Skupina 181">
                <a:extLst>
                  <a:ext uri="{FF2B5EF4-FFF2-40B4-BE49-F238E27FC236}">
                    <a16:creationId xmlns:a16="http://schemas.microsoft.com/office/drawing/2014/main" id="{F39724AD-F206-4385-8A6E-F07016838748}"/>
                  </a:ext>
                </a:extLst>
              </p:cNvPr>
              <p:cNvGrpSpPr/>
              <p:nvPr/>
            </p:nvGrpSpPr>
            <p:grpSpPr>
              <a:xfrm>
                <a:off x="5871780" y="797625"/>
                <a:ext cx="350519" cy="3306127"/>
                <a:chOff x="1783160" y="883921"/>
                <a:chExt cx="350519" cy="3306127"/>
              </a:xfrm>
            </p:grpSpPr>
            <p:sp>
              <p:nvSpPr>
                <p:cNvPr id="194" name="Pravokotnik 193">
                  <a:extLst>
                    <a:ext uri="{FF2B5EF4-FFF2-40B4-BE49-F238E27FC236}">
                      <a16:creationId xmlns:a16="http://schemas.microsoft.com/office/drawing/2014/main" id="{3FBAE163-1BD6-4CDB-8BA4-ED5B5A2CF904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5" name="Pravokotnik 194">
                  <a:extLst>
                    <a:ext uri="{FF2B5EF4-FFF2-40B4-BE49-F238E27FC236}">
                      <a16:creationId xmlns:a16="http://schemas.microsoft.com/office/drawing/2014/main" id="{36735A04-D1C6-4249-A7B8-975E7104DE5A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6" name="Pravokotnik 195">
                  <a:extLst>
                    <a:ext uri="{FF2B5EF4-FFF2-40B4-BE49-F238E27FC236}">
                      <a16:creationId xmlns:a16="http://schemas.microsoft.com/office/drawing/2014/main" id="{08849A40-5197-4A00-A979-DF9E01098F10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7" name="Pravokotnik 196">
                  <a:extLst>
                    <a:ext uri="{FF2B5EF4-FFF2-40B4-BE49-F238E27FC236}">
                      <a16:creationId xmlns:a16="http://schemas.microsoft.com/office/drawing/2014/main" id="{021338D1-384F-4928-8E30-1967D4830656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8" name="Pravokotnik 197">
                  <a:extLst>
                    <a:ext uri="{FF2B5EF4-FFF2-40B4-BE49-F238E27FC236}">
                      <a16:creationId xmlns:a16="http://schemas.microsoft.com/office/drawing/2014/main" id="{780729FD-6206-42F6-8601-D76536169286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9" name="Pravokotnik 198">
                  <a:extLst>
                    <a:ext uri="{FF2B5EF4-FFF2-40B4-BE49-F238E27FC236}">
                      <a16:creationId xmlns:a16="http://schemas.microsoft.com/office/drawing/2014/main" id="{D2C5AA49-C739-4490-BFB8-0A9997D618C5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00" name="Pravokotnik 199">
                  <a:extLst>
                    <a:ext uri="{FF2B5EF4-FFF2-40B4-BE49-F238E27FC236}">
                      <a16:creationId xmlns:a16="http://schemas.microsoft.com/office/drawing/2014/main" id="{BCD35F2C-8DE3-457B-9C68-8CF12D36AA9E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01" name="Pravokotnik 200">
                  <a:extLst>
                    <a:ext uri="{FF2B5EF4-FFF2-40B4-BE49-F238E27FC236}">
                      <a16:creationId xmlns:a16="http://schemas.microsoft.com/office/drawing/2014/main" id="{7A202FC5-FDDC-419D-8837-94512F279610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02" name="Pravokotnik 201">
                  <a:extLst>
                    <a:ext uri="{FF2B5EF4-FFF2-40B4-BE49-F238E27FC236}">
                      <a16:creationId xmlns:a16="http://schemas.microsoft.com/office/drawing/2014/main" id="{310027D9-A23F-44E4-9CDA-566664D0188B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03" name="Pravokotnik 202">
                  <a:extLst>
                    <a:ext uri="{FF2B5EF4-FFF2-40B4-BE49-F238E27FC236}">
                      <a16:creationId xmlns:a16="http://schemas.microsoft.com/office/drawing/2014/main" id="{07AF76CA-7D21-4291-9FEF-626D08E518A5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  <p:grpSp>
            <p:nvGrpSpPr>
              <p:cNvPr id="183" name="Skupina 182">
                <a:extLst>
                  <a:ext uri="{FF2B5EF4-FFF2-40B4-BE49-F238E27FC236}">
                    <a16:creationId xmlns:a16="http://schemas.microsoft.com/office/drawing/2014/main" id="{655F923D-FA57-451E-B115-5CAA20903FC8}"/>
                  </a:ext>
                </a:extLst>
              </p:cNvPr>
              <p:cNvGrpSpPr/>
              <p:nvPr/>
            </p:nvGrpSpPr>
            <p:grpSpPr>
              <a:xfrm>
                <a:off x="5322570" y="816865"/>
                <a:ext cx="350519" cy="3306127"/>
                <a:chOff x="1783160" y="883921"/>
                <a:chExt cx="350519" cy="3306127"/>
              </a:xfrm>
            </p:grpSpPr>
            <p:sp>
              <p:nvSpPr>
                <p:cNvPr id="184" name="Pravokotnik 183">
                  <a:extLst>
                    <a:ext uri="{FF2B5EF4-FFF2-40B4-BE49-F238E27FC236}">
                      <a16:creationId xmlns:a16="http://schemas.microsoft.com/office/drawing/2014/main" id="{AC79AA3F-AC2E-4E70-B046-556E0D5C8A78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5" name="Pravokotnik 184">
                  <a:extLst>
                    <a:ext uri="{FF2B5EF4-FFF2-40B4-BE49-F238E27FC236}">
                      <a16:creationId xmlns:a16="http://schemas.microsoft.com/office/drawing/2014/main" id="{160E8655-C0E9-4E59-B70A-367F6FBE3122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6" name="Pravokotnik 185">
                  <a:extLst>
                    <a:ext uri="{FF2B5EF4-FFF2-40B4-BE49-F238E27FC236}">
                      <a16:creationId xmlns:a16="http://schemas.microsoft.com/office/drawing/2014/main" id="{1C37724E-765B-4249-B36E-42591D91D7ED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7" name="Pravokotnik 186">
                  <a:extLst>
                    <a:ext uri="{FF2B5EF4-FFF2-40B4-BE49-F238E27FC236}">
                      <a16:creationId xmlns:a16="http://schemas.microsoft.com/office/drawing/2014/main" id="{5EADE935-37FB-49ED-A258-C34AA06865F0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8" name="Pravokotnik 187">
                  <a:extLst>
                    <a:ext uri="{FF2B5EF4-FFF2-40B4-BE49-F238E27FC236}">
                      <a16:creationId xmlns:a16="http://schemas.microsoft.com/office/drawing/2014/main" id="{2F7AFB38-1059-4C09-AD8D-58EF70481E8A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9" name="Pravokotnik 188">
                  <a:extLst>
                    <a:ext uri="{FF2B5EF4-FFF2-40B4-BE49-F238E27FC236}">
                      <a16:creationId xmlns:a16="http://schemas.microsoft.com/office/drawing/2014/main" id="{FB103750-FCFA-458A-BD6D-81A779F1D360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0" name="Pravokotnik 189">
                  <a:extLst>
                    <a:ext uri="{FF2B5EF4-FFF2-40B4-BE49-F238E27FC236}">
                      <a16:creationId xmlns:a16="http://schemas.microsoft.com/office/drawing/2014/main" id="{6C7A66D5-29A1-4CC5-A300-209FCF5A0A8F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1" name="Pravokotnik 190">
                  <a:extLst>
                    <a:ext uri="{FF2B5EF4-FFF2-40B4-BE49-F238E27FC236}">
                      <a16:creationId xmlns:a16="http://schemas.microsoft.com/office/drawing/2014/main" id="{4BA3E873-30A1-4C36-8FAB-304A2D3EA298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2" name="Pravokotnik 191">
                  <a:extLst>
                    <a:ext uri="{FF2B5EF4-FFF2-40B4-BE49-F238E27FC236}">
                      <a16:creationId xmlns:a16="http://schemas.microsoft.com/office/drawing/2014/main" id="{96DC00DA-940C-4A7C-82B0-13BD1C0EC363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3" name="Pravokotnik 192">
                  <a:extLst>
                    <a:ext uri="{FF2B5EF4-FFF2-40B4-BE49-F238E27FC236}">
                      <a16:creationId xmlns:a16="http://schemas.microsoft.com/office/drawing/2014/main" id="{32B4DF43-0431-4D91-9AD7-11EC6CA911FF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</p:grpSp>
      </p:grp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CAA89FB7-6FA5-4CD4-9521-0235D652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954" y="5033398"/>
            <a:ext cx="1824602" cy="18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6" grpId="0"/>
      <p:bldP spid="138" grpId="0"/>
      <p:bldP spid="139" grpId="0"/>
      <p:bldP spid="141" grpId="0" animBg="1"/>
      <p:bldP spid="1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9C4ADFDC-D2C1-4880-9302-E1DD510D5639}"/>
              </a:ext>
            </a:extLst>
          </p:cNvPr>
          <p:cNvSpPr txBox="1"/>
          <p:nvPr/>
        </p:nvSpPr>
        <p:spPr>
          <a:xfrm>
            <a:off x="5166321" y="1564128"/>
            <a:ext cx="229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61</a:t>
            </a:r>
          </a:p>
        </p:txBody>
      </p:sp>
      <p:sp>
        <p:nvSpPr>
          <p:cNvPr id="18" name="Pravokotnik: zaokroženi vogali 17">
            <a:extLst>
              <a:ext uri="{FF2B5EF4-FFF2-40B4-BE49-F238E27FC236}">
                <a16:creationId xmlns:a16="http://schemas.microsoft.com/office/drawing/2014/main" id="{8D007FFB-645F-4F4D-8279-642FEFF95A85}"/>
              </a:ext>
            </a:extLst>
          </p:cNvPr>
          <p:cNvSpPr/>
          <p:nvPr/>
        </p:nvSpPr>
        <p:spPr>
          <a:xfrm>
            <a:off x="2737054" y="481107"/>
            <a:ext cx="4727431" cy="6470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E4640A7F-B594-4F75-8FCD-A591737EED69}"/>
              </a:ext>
            </a:extLst>
          </p:cNvPr>
          <p:cNvSpPr txBox="1"/>
          <p:nvPr/>
        </p:nvSpPr>
        <p:spPr>
          <a:xfrm>
            <a:off x="2894466" y="573816"/>
            <a:ext cx="502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Kako si lahko pomagaš z </a:t>
            </a:r>
            <a:r>
              <a:rPr lang="sl-SI" sz="2400" b="1" dirty="0">
                <a:solidFill>
                  <a:srgbClr val="C00000"/>
                </a:solidFill>
              </a:rPr>
              <a:t>risanjem</a:t>
            </a:r>
            <a:r>
              <a:rPr lang="sl-SI" sz="24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86336EFB-742D-4B1B-AF61-54DF6D3A1FE8}"/>
              </a:ext>
            </a:extLst>
          </p:cNvPr>
          <p:cNvCxnSpPr/>
          <p:nvPr/>
        </p:nvCxnSpPr>
        <p:spPr>
          <a:xfrm>
            <a:off x="8917497" y="2919369"/>
            <a:ext cx="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FFCAE3E8-DE5E-4383-8914-E9F931A6CF03}"/>
              </a:ext>
            </a:extLst>
          </p:cNvPr>
          <p:cNvGrpSpPr/>
          <p:nvPr/>
        </p:nvGrpSpPr>
        <p:grpSpPr>
          <a:xfrm>
            <a:off x="9997865" y="2974260"/>
            <a:ext cx="583098" cy="605057"/>
            <a:chOff x="9997865" y="2974260"/>
            <a:chExt cx="583098" cy="605057"/>
          </a:xfrm>
        </p:grpSpPr>
        <p:sp>
          <p:nvSpPr>
            <p:cNvPr id="29" name="Pravokotnik 28">
              <a:extLst>
                <a:ext uri="{FF2B5EF4-FFF2-40B4-BE49-F238E27FC236}">
                  <a16:creationId xmlns:a16="http://schemas.microsoft.com/office/drawing/2014/main" id="{4FB5E546-FAD3-4130-87E8-5D2DFCF876F1}"/>
                </a:ext>
              </a:extLst>
            </p:cNvPr>
            <p:cNvSpPr/>
            <p:nvPr/>
          </p:nvSpPr>
          <p:spPr>
            <a:xfrm flipH="1">
              <a:off x="9997865" y="2983699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30" name="Pravokotnik 29">
              <a:extLst>
                <a:ext uri="{FF2B5EF4-FFF2-40B4-BE49-F238E27FC236}">
                  <a16:creationId xmlns:a16="http://schemas.microsoft.com/office/drawing/2014/main" id="{8F68E452-9E78-472A-8835-4BE38A5BF251}"/>
                </a:ext>
              </a:extLst>
            </p:cNvPr>
            <p:cNvSpPr/>
            <p:nvPr/>
          </p:nvSpPr>
          <p:spPr>
            <a:xfrm flipH="1">
              <a:off x="10172635" y="2983699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31" name="Pravokotnik 30">
              <a:extLst>
                <a:ext uri="{FF2B5EF4-FFF2-40B4-BE49-F238E27FC236}">
                  <a16:creationId xmlns:a16="http://schemas.microsoft.com/office/drawing/2014/main" id="{CD5E0328-E219-4436-953C-8A0242D60A3E}"/>
                </a:ext>
              </a:extLst>
            </p:cNvPr>
            <p:cNvSpPr/>
            <p:nvPr/>
          </p:nvSpPr>
          <p:spPr>
            <a:xfrm flipH="1">
              <a:off x="10347405" y="2975608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32" name="Pravokotnik 31">
              <a:extLst>
                <a:ext uri="{FF2B5EF4-FFF2-40B4-BE49-F238E27FC236}">
                  <a16:creationId xmlns:a16="http://schemas.microsoft.com/office/drawing/2014/main" id="{7149959E-FB6B-4950-98F6-3D0ACE88F352}"/>
                </a:ext>
              </a:extLst>
            </p:cNvPr>
            <p:cNvSpPr/>
            <p:nvPr/>
          </p:nvSpPr>
          <p:spPr>
            <a:xfrm flipH="1">
              <a:off x="10535244" y="2974260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96D43FAF-C940-4734-BAB3-BCB284D7912E}"/>
              </a:ext>
            </a:extLst>
          </p:cNvPr>
          <p:cNvGrpSpPr/>
          <p:nvPr/>
        </p:nvGrpSpPr>
        <p:grpSpPr>
          <a:xfrm>
            <a:off x="8673060" y="2975608"/>
            <a:ext cx="493038" cy="599668"/>
            <a:chOff x="8673060" y="2975608"/>
            <a:chExt cx="493038" cy="599668"/>
          </a:xfrm>
        </p:grpSpPr>
        <p:sp>
          <p:nvSpPr>
            <p:cNvPr id="11" name="Pravokotnik 10">
              <a:extLst>
                <a:ext uri="{FF2B5EF4-FFF2-40B4-BE49-F238E27FC236}">
                  <a16:creationId xmlns:a16="http://schemas.microsoft.com/office/drawing/2014/main" id="{2B9D3B86-CA79-412C-A291-929320497956}"/>
                </a:ext>
              </a:extLst>
            </p:cNvPr>
            <p:cNvSpPr/>
            <p:nvPr/>
          </p:nvSpPr>
          <p:spPr>
            <a:xfrm flipH="1">
              <a:off x="8673060" y="2978305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28" name="Pravokotnik 27">
              <a:extLst>
                <a:ext uri="{FF2B5EF4-FFF2-40B4-BE49-F238E27FC236}">
                  <a16:creationId xmlns:a16="http://schemas.microsoft.com/office/drawing/2014/main" id="{5AD921C9-6590-4C9F-9986-17DDE28019B5}"/>
                </a:ext>
              </a:extLst>
            </p:cNvPr>
            <p:cNvSpPr/>
            <p:nvPr/>
          </p:nvSpPr>
          <p:spPr>
            <a:xfrm flipH="1">
              <a:off x="8847830" y="2975608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12" name="Elipsa 11">
              <a:extLst>
                <a:ext uri="{FF2B5EF4-FFF2-40B4-BE49-F238E27FC236}">
                  <a16:creationId xmlns:a16="http://schemas.microsoft.com/office/drawing/2014/main" id="{2D495299-3B01-41E5-A365-0861D28AB6B9}"/>
                </a:ext>
              </a:extLst>
            </p:cNvPr>
            <p:cNvSpPr/>
            <p:nvPr/>
          </p:nvSpPr>
          <p:spPr>
            <a:xfrm rot="16555741">
              <a:off x="9084575" y="3493753"/>
              <a:ext cx="80632" cy="82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3" name="Pravokotnik: zaokroženi vogali 12">
            <a:extLst>
              <a:ext uri="{FF2B5EF4-FFF2-40B4-BE49-F238E27FC236}">
                <a16:creationId xmlns:a16="http://schemas.microsoft.com/office/drawing/2014/main" id="{BAC3E503-ADF7-4A37-935B-E0527A5AC083}"/>
              </a:ext>
            </a:extLst>
          </p:cNvPr>
          <p:cNvSpPr/>
          <p:nvPr/>
        </p:nvSpPr>
        <p:spPr>
          <a:xfrm>
            <a:off x="8326730" y="2798601"/>
            <a:ext cx="2577803" cy="103861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7D93DDB9-5D62-4893-8916-D9E05650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1" y="114300"/>
            <a:ext cx="2452755" cy="24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F0BE6850-EC4E-4DA4-8EAA-A877115CE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-1910" r="-3519" b="23361"/>
          <a:stretch/>
        </p:blipFill>
        <p:spPr bwMode="auto">
          <a:xfrm>
            <a:off x="8870689" y="4097741"/>
            <a:ext cx="3514047" cy="27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>
            <a:extLst>
              <a:ext uri="{FF2B5EF4-FFF2-40B4-BE49-F238E27FC236}">
                <a16:creationId xmlns:a16="http://schemas.microsoft.com/office/drawing/2014/main" id="{638B2A15-90AC-4BB1-A963-DC8C9BF76DDE}"/>
              </a:ext>
            </a:extLst>
          </p:cNvPr>
          <p:cNvSpPr/>
          <p:nvPr/>
        </p:nvSpPr>
        <p:spPr>
          <a:xfrm>
            <a:off x="439954" y="323548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Najprej ponazoriš </a:t>
            </a:r>
            <a:r>
              <a:rPr lang="sl-SI" sz="2000" b="1" dirty="0">
                <a:solidFill>
                  <a:srgbClr val="C00000"/>
                </a:solidFill>
              </a:rPr>
              <a:t>prvo število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  <a:p>
            <a:r>
              <a:rPr lang="sl-SI" sz="2000" b="1" dirty="0"/>
              <a:t>Narišeš dve črti, ker ima število 21 dve desetici.</a:t>
            </a:r>
            <a:br>
              <a:rPr lang="sl-SI" sz="2000" b="1" dirty="0"/>
            </a:br>
            <a:r>
              <a:rPr lang="sl-SI" sz="2000" b="1" dirty="0"/>
              <a:t>Narišeš še eno piko, ker ima število 21 eno enico. 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58F1610D-8727-4ADA-A52A-A04205CAAFD7}"/>
              </a:ext>
            </a:extLst>
          </p:cNvPr>
          <p:cNvSpPr/>
          <p:nvPr/>
        </p:nvSpPr>
        <p:spPr>
          <a:xfrm>
            <a:off x="439954" y="4331853"/>
            <a:ext cx="71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Nato ponazoriš </a:t>
            </a:r>
            <a:r>
              <a:rPr lang="sl-SI" sz="2000" b="1" dirty="0">
                <a:solidFill>
                  <a:srgbClr val="C00000"/>
                </a:solidFill>
              </a:rPr>
              <a:t>drugo število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  <a:p>
            <a:r>
              <a:rPr lang="sl-SI" sz="2000" b="1" dirty="0"/>
              <a:t>Narišeš štiri črte, ker ima število 40 štiri desetice, enic pa nima.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89B37FA3-25AF-4E7B-901A-D4E54AEA785B}"/>
              </a:ext>
            </a:extLst>
          </p:cNvPr>
          <p:cNvSpPr/>
          <p:nvPr/>
        </p:nvSpPr>
        <p:spPr>
          <a:xfrm>
            <a:off x="439954" y="5120442"/>
            <a:ext cx="8388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Prešteješ</a:t>
            </a:r>
            <a:r>
              <a:rPr lang="sl-SI" sz="2000" dirty="0">
                <a:solidFill>
                  <a:srgbClr val="C00000"/>
                </a:solidFill>
              </a:rPr>
              <a:t> koliko črt in pik si narisal skupaj.</a:t>
            </a:r>
          </a:p>
          <a:p>
            <a:r>
              <a:rPr lang="sl-SI" sz="2000" b="1" dirty="0"/>
              <a:t>Prešteješ črte in pike. Skupaj imaš šest črt (6 desetic) in eno piko (1 enico). </a:t>
            </a:r>
          </a:p>
          <a:p>
            <a:r>
              <a:rPr lang="sl-SI" sz="2000" b="1" dirty="0"/>
              <a:t>6 desetic in 1 enico ima število 61.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56E20ECB-DF09-49CB-9FC2-CAEA88E0A827}"/>
              </a:ext>
            </a:extLst>
          </p:cNvPr>
          <p:cNvSpPr txBox="1"/>
          <p:nvPr/>
        </p:nvSpPr>
        <p:spPr>
          <a:xfrm>
            <a:off x="2862654" y="1570340"/>
            <a:ext cx="229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21 + 40 =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E300F13F-612D-4714-A942-843F7F54CBE1}"/>
              </a:ext>
            </a:extLst>
          </p:cNvPr>
          <p:cNvSpPr txBox="1"/>
          <p:nvPr/>
        </p:nvSpPr>
        <p:spPr>
          <a:xfrm>
            <a:off x="8606369" y="2258927"/>
            <a:ext cx="229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6 desetic in 1 enica</a:t>
            </a: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73C64422-4AB6-402F-965C-B07CBAC92D3D}"/>
              </a:ext>
            </a:extLst>
          </p:cNvPr>
          <p:cNvSpPr/>
          <p:nvPr/>
        </p:nvSpPr>
        <p:spPr>
          <a:xfrm>
            <a:off x="459718" y="6200574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Zapišeš </a:t>
            </a:r>
            <a:r>
              <a:rPr lang="sl-SI" sz="2000" b="1" dirty="0">
                <a:solidFill>
                  <a:srgbClr val="C00000"/>
                </a:solidFill>
              </a:rPr>
              <a:t>rezultat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6" name="Pravokotnik: zaokroženi vogali 65">
            <a:extLst>
              <a:ext uri="{FF2B5EF4-FFF2-40B4-BE49-F238E27FC236}">
                <a16:creationId xmlns:a16="http://schemas.microsoft.com/office/drawing/2014/main" id="{C5634EA6-83ED-4C19-8809-00A7ECB1707C}"/>
              </a:ext>
            </a:extLst>
          </p:cNvPr>
          <p:cNvSpPr/>
          <p:nvPr/>
        </p:nvSpPr>
        <p:spPr>
          <a:xfrm>
            <a:off x="291391" y="2703544"/>
            <a:ext cx="5631180" cy="38280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615A987B-ED6E-4D15-86DB-07369C72BCE0}"/>
              </a:ext>
            </a:extLst>
          </p:cNvPr>
          <p:cNvSpPr/>
          <p:nvPr/>
        </p:nvSpPr>
        <p:spPr>
          <a:xfrm>
            <a:off x="459718" y="2701216"/>
            <a:ext cx="5294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S črtami ponazoriš desetice, s pikami pa enice. </a:t>
            </a:r>
          </a:p>
        </p:txBody>
      </p:sp>
    </p:spTree>
    <p:extLst>
      <p:ext uri="{BB962C8B-B14F-4D97-AF65-F5344CB8AC3E}">
        <p14:creationId xmlns:p14="http://schemas.microsoft.com/office/powerpoint/2010/main" val="20685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3" grpId="0" animBg="1"/>
      <p:bldP spid="17" grpId="0"/>
      <p:bldP spid="19" grpId="0"/>
      <p:bldP spid="21" grpId="0"/>
      <p:bldP spid="24" grpId="0"/>
      <p:bldP spid="25" grpId="0"/>
      <p:bldP spid="66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9C4ADFDC-D2C1-4880-9302-E1DD510D5639}"/>
              </a:ext>
            </a:extLst>
          </p:cNvPr>
          <p:cNvSpPr txBox="1"/>
          <p:nvPr/>
        </p:nvSpPr>
        <p:spPr>
          <a:xfrm>
            <a:off x="2424417" y="1646841"/>
            <a:ext cx="243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24 + 50 =</a:t>
            </a:r>
          </a:p>
        </p:txBody>
      </p:sp>
      <p:pic>
        <p:nvPicPr>
          <p:cNvPr id="61" name="Slika 60" descr="Slika, ki vsebuje besede tipkovnica, ura&#10;&#10;Opis je samodejno ustvarjen">
            <a:extLst>
              <a:ext uri="{FF2B5EF4-FFF2-40B4-BE49-F238E27FC236}">
                <a16:creationId xmlns:a16="http://schemas.microsoft.com/office/drawing/2014/main" id="{680F0E94-909B-4B9E-8338-A19B38F99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53096" r="35717" b="4569"/>
          <a:stretch/>
        </p:blipFill>
        <p:spPr>
          <a:xfrm>
            <a:off x="6096000" y="822121"/>
            <a:ext cx="5489196" cy="5478011"/>
          </a:xfrm>
          <a:prstGeom prst="rect">
            <a:avLst/>
          </a:prstGeom>
        </p:spPr>
      </p:pic>
      <p:sp>
        <p:nvSpPr>
          <p:cNvPr id="53" name="Elipsa 52">
            <a:extLst>
              <a:ext uri="{FF2B5EF4-FFF2-40B4-BE49-F238E27FC236}">
                <a16:creationId xmlns:a16="http://schemas.microsoft.com/office/drawing/2014/main" id="{B9E24358-D4A5-4BDC-96B3-81B13D66750D}"/>
              </a:ext>
            </a:extLst>
          </p:cNvPr>
          <p:cNvSpPr/>
          <p:nvPr/>
        </p:nvSpPr>
        <p:spPr>
          <a:xfrm>
            <a:off x="7784701" y="1954671"/>
            <a:ext cx="508637" cy="50329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9" name="Elipsa 58">
            <a:extLst>
              <a:ext uri="{FF2B5EF4-FFF2-40B4-BE49-F238E27FC236}">
                <a16:creationId xmlns:a16="http://schemas.microsoft.com/office/drawing/2014/main" id="{6327E8F8-6B07-4E66-9B37-7001850A894E}"/>
              </a:ext>
            </a:extLst>
          </p:cNvPr>
          <p:cNvSpPr/>
          <p:nvPr/>
        </p:nvSpPr>
        <p:spPr>
          <a:xfrm>
            <a:off x="7784703" y="4663561"/>
            <a:ext cx="508636" cy="503291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BA48F9BD-3A29-4EC8-BBD4-885ADCD575B4}"/>
              </a:ext>
            </a:extLst>
          </p:cNvPr>
          <p:cNvSpPr/>
          <p:nvPr/>
        </p:nvSpPr>
        <p:spPr>
          <a:xfrm>
            <a:off x="7784701" y="2502991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Puščica: dol 53">
            <a:extLst>
              <a:ext uri="{FF2B5EF4-FFF2-40B4-BE49-F238E27FC236}">
                <a16:creationId xmlns:a16="http://schemas.microsoft.com/office/drawing/2014/main" id="{BF93D79A-D28B-4FBB-94B4-9FED89282CFB}"/>
              </a:ext>
            </a:extLst>
          </p:cNvPr>
          <p:cNvSpPr/>
          <p:nvPr/>
        </p:nvSpPr>
        <p:spPr>
          <a:xfrm>
            <a:off x="8109188" y="2385217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Elipsa 62">
            <a:extLst>
              <a:ext uri="{FF2B5EF4-FFF2-40B4-BE49-F238E27FC236}">
                <a16:creationId xmlns:a16="http://schemas.microsoft.com/office/drawing/2014/main" id="{D8A46751-14DF-47BC-B32F-23E2248DB03E}"/>
              </a:ext>
            </a:extLst>
          </p:cNvPr>
          <p:cNvSpPr/>
          <p:nvPr/>
        </p:nvSpPr>
        <p:spPr>
          <a:xfrm>
            <a:off x="7784700" y="3045288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6E4C8038-5284-4854-900C-15B48C027BF3}"/>
              </a:ext>
            </a:extLst>
          </p:cNvPr>
          <p:cNvSpPr/>
          <p:nvPr/>
        </p:nvSpPr>
        <p:spPr>
          <a:xfrm>
            <a:off x="7780257" y="3587585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5" name="Elipsa 64">
            <a:extLst>
              <a:ext uri="{FF2B5EF4-FFF2-40B4-BE49-F238E27FC236}">
                <a16:creationId xmlns:a16="http://schemas.microsoft.com/office/drawing/2014/main" id="{2A96432D-9A96-47B6-A82C-9491B0E7487C}"/>
              </a:ext>
            </a:extLst>
          </p:cNvPr>
          <p:cNvSpPr/>
          <p:nvPr/>
        </p:nvSpPr>
        <p:spPr>
          <a:xfrm>
            <a:off x="7780256" y="4126969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8" name="Puščica: dol 57">
            <a:extLst>
              <a:ext uri="{FF2B5EF4-FFF2-40B4-BE49-F238E27FC236}">
                <a16:creationId xmlns:a16="http://schemas.microsoft.com/office/drawing/2014/main" id="{23CC4F9A-F6C6-465C-8C5A-78C28E5763F4}"/>
              </a:ext>
            </a:extLst>
          </p:cNvPr>
          <p:cNvSpPr/>
          <p:nvPr/>
        </p:nvSpPr>
        <p:spPr>
          <a:xfrm>
            <a:off x="8109188" y="4498498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7" name="Puščica: dol 56">
            <a:extLst>
              <a:ext uri="{FF2B5EF4-FFF2-40B4-BE49-F238E27FC236}">
                <a16:creationId xmlns:a16="http://schemas.microsoft.com/office/drawing/2014/main" id="{BE518FFD-442C-4C98-91AA-3C1E61C6BD99}"/>
              </a:ext>
            </a:extLst>
          </p:cNvPr>
          <p:cNvSpPr/>
          <p:nvPr/>
        </p:nvSpPr>
        <p:spPr>
          <a:xfrm>
            <a:off x="8118078" y="3968272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6" name="Puščica: dol 55">
            <a:extLst>
              <a:ext uri="{FF2B5EF4-FFF2-40B4-BE49-F238E27FC236}">
                <a16:creationId xmlns:a16="http://schemas.microsoft.com/office/drawing/2014/main" id="{4D6E8846-97B8-4361-AC9E-8DF6526D9B82}"/>
              </a:ext>
            </a:extLst>
          </p:cNvPr>
          <p:cNvSpPr/>
          <p:nvPr/>
        </p:nvSpPr>
        <p:spPr>
          <a:xfrm>
            <a:off x="8139034" y="3438046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Puščica: dol 54">
            <a:extLst>
              <a:ext uri="{FF2B5EF4-FFF2-40B4-BE49-F238E27FC236}">
                <a16:creationId xmlns:a16="http://schemas.microsoft.com/office/drawing/2014/main" id="{7695F506-F0F8-40E2-AEC0-8D2C33290F70}"/>
              </a:ext>
            </a:extLst>
          </p:cNvPr>
          <p:cNvSpPr/>
          <p:nvPr/>
        </p:nvSpPr>
        <p:spPr>
          <a:xfrm>
            <a:off x="8118078" y="2921808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4B3D4EB1-6849-4831-BBD9-B01DBF907C82}"/>
              </a:ext>
            </a:extLst>
          </p:cNvPr>
          <p:cNvSpPr/>
          <p:nvPr/>
        </p:nvSpPr>
        <p:spPr>
          <a:xfrm>
            <a:off x="2150376" y="346731"/>
            <a:ext cx="3473042" cy="11081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E4640A7F-B594-4F75-8FCD-A591737EED69}"/>
              </a:ext>
            </a:extLst>
          </p:cNvPr>
          <p:cNvSpPr txBox="1"/>
          <p:nvPr/>
        </p:nvSpPr>
        <p:spPr>
          <a:xfrm>
            <a:off x="2272265" y="485318"/>
            <a:ext cx="339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Kako si lahko pomagaš </a:t>
            </a:r>
            <a:br>
              <a:rPr lang="sl-SI" sz="2400" dirty="0">
                <a:solidFill>
                  <a:srgbClr val="C00000"/>
                </a:solidFill>
              </a:rPr>
            </a:br>
            <a:r>
              <a:rPr lang="sl-SI" sz="2400" dirty="0">
                <a:solidFill>
                  <a:srgbClr val="C00000"/>
                </a:solidFill>
              </a:rPr>
              <a:t>s </a:t>
            </a:r>
            <a:r>
              <a:rPr lang="sl-SI" sz="2400" b="1" dirty="0" err="1">
                <a:solidFill>
                  <a:srgbClr val="C00000"/>
                </a:solidFill>
              </a:rPr>
              <a:t>stotičnim</a:t>
            </a:r>
            <a:r>
              <a:rPr lang="sl-SI" sz="2400" b="1" dirty="0">
                <a:solidFill>
                  <a:srgbClr val="C00000"/>
                </a:solidFill>
              </a:rPr>
              <a:t> kvadratom</a:t>
            </a:r>
            <a:r>
              <a:rPr lang="sl-SI" sz="2400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716C7D8D-485B-446D-A9AE-7BF937E1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" y="67176"/>
            <a:ext cx="2139141" cy="213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7BCF2FB9-5EC8-4B44-8743-4AE9BEB8867A}"/>
              </a:ext>
            </a:extLst>
          </p:cNvPr>
          <p:cNvSpPr/>
          <p:nvPr/>
        </p:nvSpPr>
        <p:spPr>
          <a:xfrm>
            <a:off x="429491" y="245796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Poišči</a:t>
            </a:r>
            <a:r>
              <a:rPr lang="sl-SI" sz="2200" dirty="0">
                <a:solidFill>
                  <a:srgbClr val="C00000"/>
                </a:solidFill>
              </a:rPr>
              <a:t> prvi seštevanec v </a:t>
            </a:r>
            <a:r>
              <a:rPr lang="sl-SI" sz="2200" dirty="0" err="1">
                <a:solidFill>
                  <a:srgbClr val="C00000"/>
                </a:solidFill>
              </a:rPr>
              <a:t>stotičnem</a:t>
            </a:r>
            <a:r>
              <a:rPr lang="sl-SI" sz="2200" dirty="0">
                <a:solidFill>
                  <a:srgbClr val="C00000"/>
                </a:solidFill>
              </a:rPr>
              <a:t> kvadratu.</a:t>
            </a:r>
          </a:p>
          <a:p>
            <a:r>
              <a:rPr lang="sl-SI" sz="2200" b="1" dirty="0"/>
              <a:t>Poišči 24.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A81520C-1E44-4E12-BAD1-B32C36523ADA}"/>
              </a:ext>
            </a:extLst>
          </p:cNvPr>
          <p:cNvSpPr/>
          <p:nvPr/>
        </p:nvSpPr>
        <p:spPr>
          <a:xfrm>
            <a:off x="429491" y="333076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dirty="0">
                <a:solidFill>
                  <a:srgbClr val="C00000"/>
                </a:solidFill>
              </a:rPr>
              <a:t>Nato s prstom </a:t>
            </a:r>
            <a:r>
              <a:rPr lang="sl-SI" sz="2200" b="1" dirty="0">
                <a:solidFill>
                  <a:srgbClr val="C00000"/>
                </a:solidFill>
              </a:rPr>
              <a:t>potuj</a:t>
            </a:r>
            <a:r>
              <a:rPr lang="sl-SI" sz="2200" dirty="0">
                <a:solidFill>
                  <a:srgbClr val="C00000"/>
                </a:solidFill>
              </a:rPr>
              <a:t> po vrsticah navzdol. </a:t>
            </a:r>
            <a:br>
              <a:rPr lang="sl-SI" sz="2200" dirty="0">
                <a:solidFill>
                  <a:srgbClr val="C00000"/>
                </a:solidFill>
              </a:rPr>
            </a:br>
            <a:r>
              <a:rPr lang="sl-SI" sz="2200" dirty="0">
                <a:solidFill>
                  <a:srgbClr val="C00000"/>
                </a:solidFill>
              </a:rPr>
              <a:t>Ena vrstica – ena desetica.</a:t>
            </a:r>
          </a:p>
          <a:p>
            <a:r>
              <a:rPr lang="sl-SI" sz="2200" b="1" dirty="0"/>
              <a:t>Pojdi 5 vrstic navzdol, ker moramo dodati </a:t>
            </a:r>
            <a:br>
              <a:rPr lang="sl-SI" sz="2200" b="1" dirty="0"/>
            </a:br>
            <a:r>
              <a:rPr lang="sl-SI" sz="2200" b="1" dirty="0"/>
              <a:t>5 desetic (število 50).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372E3584-63BA-4367-9280-54F2CD7D07AC}"/>
              </a:ext>
            </a:extLst>
          </p:cNvPr>
          <p:cNvSpPr/>
          <p:nvPr/>
        </p:nvSpPr>
        <p:spPr>
          <a:xfrm>
            <a:off x="429491" y="495342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Poglej</a:t>
            </a:r>
            <a:r>
              <a:rPr lang="sl-SI" sz="2200" dirty="0">
                <a:solidFill>
                  <a:srgbClr val="C00000"/>
                </a:solidFill>
              </a:rPr>
              <a:t>, na katerem številu se je ustavil prst.</a:t>
            </a:r>
          </a:p>
          <a:p>
            <a:r>
              <a:rPr lang="sl-SI" sz="2200" b="1" dirty="0"/>
              <a:t>Prišel si do števila 74.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AF3F4136-CF2F-4945-A2F6-9DCE7E5D9D57}"/>
              </a:ext>
            </a:extLst>
          </p:cNvPr>
          <p:cNvSpPr txBox="1"/>
          <p:nvPr/>
        </p:nvSpPr>
        <p:spPr>
          <a:xfrm>
            <a:off x="4659597" y="1646841"/>
            <a:ext cx="84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74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DAD59A2A-9C22-4E84-9E8F-D7BB4F916103}"/>
              </a:ext>
            </a:extLst>
          </p:cNvPr>
          <p:cNvSpPr/>
          <p:nvPr/>
        </p:nvSpPr>
        <p:spPr>
          <a:xfrm>
            <a:off x="429491" y="596467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Zapiši </a:t>
            </a:r>
            <a:r>
              <a:rPr lang="sl-SI" sz="2200" dirty="0">
                <a:solidFill>
                  <a:srgbClr val="C00000"/>
                </a:solidFill>
              </a:rPr>
              <a:t>rezultat.</a:t>
            </a:r>
          </a:p>
        </p:txBody>
      </p:sp>
    </p:spTree>
    <p:extLst>
      <p:ext uri="{BB962C8B-B14F-4D97-AF65-F5344CB8AC3E}">
        <p14:creationId xmlns:p14="http://schemas.microsoft.com/office/powerpoint/2010/main" val="33899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 animBg="1"/>
      <p:bldP spid="62" grpId="0" animBg="1"/>
      <p:bldP spid="54" grpId="0" animBg="1"/>
      <p:bldP spid="63" grpId="0" animBg="1"/>
      <p:bldP spid="64" grpId="0" animBg="1"/>
      <p:bldP spid="65" grpId="0" animBg="1"/>
      <p:bldP spid="58" grpId="0" animBg="1"/>
      <p:bldP spid="57" grpId="0" animBg="1"/>
      <p:bldP spid="56" grpId="0" animBg="1"/>
      <p:bldP spid="55" grpId="0" animBg="1"/>
      <p:bldP spid="6" grpId="0"/>
      <p:bldP spid="7" grpId="0"/>
      <p:bldP spid="8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id="{0B4A36FD-BEBE-45DD-B422-AF55C331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98" y="-32766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405422BE-8C3D-4297-AFE5-D99C2156AEFC}"/>
              </a:ext>
            </a:extLst>
          </p:cNvPr>
          <p:cNvSpPr/>
          <p:nvPr/>
        </p:nvSpPr>
        <p:spPr>
          <a:xfrm>
            <a:off x="706934" y="485316"/>
            <a:ext cx="4071354" cy="7200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25A313B-2D38-4963-827C-114203FC1FA7}"/>
              </a:ext>
            </a:extLst>
          </p:cNvPr>
          <p:cNvSpPr txBox="1"/>
          <p:nvPr/>
        </p:nvSpPr>
        <p:spPr>
          <a:xfrm>
            <a:off x="891703" y="614517"/>
            <a:ext cx="370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Kaj pa, če je račun takšen?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DD78790-2ADC-43A7-A958-DCDEE36BE9B6}"/>
              </a:ext>
            </a:extLst>
          </p:cNvPr>
          <p:cNvSpPr txBox="1"/>
          <p:nvPr/>
        </p:nvSpPr>
        <p:spPr>
          <a:xfrm>
            <a:off x="1319517" y="1764951"/>
            <a:ext cx="243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30 + 52 =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40ABC053-ECE5-4317-A597-B3B91BD7A032}"/>
              </a:ext>
            </a:extLst>
          </p:cNvPr>
          <p:cNvSpPr/>
          <p:nvPr/>
        </p:nvSpPr>
        <p:spPr>
          <a:xfrm>
            <a:off x="533400" y="4514398"/>
            <a:ext cx="66928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/>
              <a:t>To </a:t>
            </a:r>
            <a:r>
              <a:rPr lang="sl-SI" sz="2200" b="1" dirty="0"/>
              <a:t>lahko zapišeš </a:t>
            </a:r>
            <a:r>
              <a:rPr lang="sl-SI" sz="2200" dirty="0"/>
              <a:t>ali pa zamenjavo narediš samo </a:t>
            </a:r>
            <a:r>
              <a:rPr lang="sl-SI" sz="2200" b="1" dirty="0"/>
              <a:t>v mislih</a:t>
            </a:r>
            <a:r>
              <a:rPr lang="sl-SI" sz="2200" dirty="0"/>
              <a:t>.</a:t>
            </a:r>
            <a:endParaRPr lang="sl-SI" sz="2200" i="1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177E3BF-152A-486E-AF65-29C2BA2270ED}"/>
              </a:ext>
            </a:extLst>
          </p:cNvPr>
          <p:cNvSpPr txBox="1"/>
          <p:nvPr/>
        </p:nvSpPr>
        <p:spPr>
          <a:xfrm>
            <a:off x="668108" y="5080735"/>
            <a:ext cx="243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52 + 30 =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05707D8-7405-4CB8-B6CA-DCF74C970B9C}"/>
              </a:ext>
            </a:extLst>
          </p:cNvPr>
          <p:cNvSpPr/>
          <p:nvPr/>
        </p:nvSpPr>
        <p:spPr>
          <a:xfrm>
            <a:off x="533400" y="6028039"/>
            <a:ext cx="66928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>
                <a:solidFill>
                  <a:srgbClr val="C00000"/>
                </a:solidFill>
              </a:rPr>
              <a:t>Zdaj izračunaš na enak način kot si se prej naučil. </a:t>
            </a:r>
            <a:r>
              <a:rPr lang="sl-SI" sz="2200" b="1" dirty="0">
                <a:solidFill>
                  <a:srgbClr val="C00000"/>
                </a:solidFill>
              </a:rPr>
              <a:t>Bo šlo?</a:t>
            </a: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CEC7A738-E4DA-4ABB-B570-DEF914C474D7}"/>
              </a:ext>
            </a:extLst>
          </p:cNvPr>
          <p:cNvSpPr/>
          <p:nvPr/>
        </p:nvSpPr>
        <p:spPr>
          <a:xfrm>
            <a:off x="533400" y="3757271"/>
            <a:ext cx="5631180" cy="5663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BE39A98B-386D-4035-AE9A-D5D4790067B0}"/>
              </a:ext>
            </a:extLst>
          </p:cNvPr>
          <p:cNvSpPr/>
          <p:nvPr/>
        </p:nvSpPr>
        <p:spPr>
          <a:xfrm>
            <a:off x="8212398" y="614517"/>
            <a:ext cx="3459480" cy="569484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060B3DD-F309-47D7-B866-A13AFDA1FBBE}"/>
              </a:ext>
            </a:extLst>
          </p:cNvPr>
          <p:cNvSpPr txBox="1"/>
          <p:nvPr/>
        </p:nvSpPr>
        <p:spPr>
          <a:xfrm>
            <a:off x="8534400" y="937260"/>
            <a:ext cx="276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PRIMER: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476947C-B9BF-4DF4-90B1-0F5E9FCB9D44}"/>
              </a:ext>
            </a:extLst>
          </p:cNvPr>
          <p:cNvSpPr txBox="1"/>
          <p:nvPr/>
        </p:nvSpPr>
        <p:spPr>
          <a:xfrm>
            <a:off x="8554569" y="1764951"/>
            <a:ext cx="209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20 + 47 =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930F688B-9A28-4001-A12A-45CED4A16C88}"/>
              </a:ext>
            </a:extLst>
          </p:cNvPr>
          <p:cNvSpPr txBox="1"/>
          <p:nvPr/>
        </p:nvSpPr>
        <p:spPr>
          <a:xfrm>
            <a:off x="8559189" y="2774334"/>
            <a:ext cx="276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Seštevanca zamenjaš.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1F16A18-ECD8-4F00-A650-7C13139ECB3A}"/>
              </a:ext>
            </a:extLst>
          </p:cNvPr>
          <p:cNvSpPr txBox="1"/>
          <p:nvPr/>
        </p:nvSpPr>
        <p:spPr>
          <a:xfrm>
            <a:off x="8554568" y="3461938"/>
            <a:ext cx="243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47 + 20 =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E32E434F-6B89-44AA-B71A-395C552202CF}"/>
              </a:ext>
            </a:extLst>
          </p:cNvPr>
          <p:cNvSpPr txBox="1"/>
          <p:nvPr/>
        </p:nvSpPr>
        <p:spPr>
          <a:xfrm>
            <a:off x="8545911" y="4428087"/>
            <a:ext cx="276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Izračunaš. 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3106008-F553-474F-B37D-2460B0BD4A54}"/>
              </a:ext>
            </a:extLst>
          </p:cNvPr>
          <p:cNvSpPr txBox="1"/>
          <p:nvPr/>
        </p:nvSpPr>
        <p:spPr>
          <a:xfrm>
            <a:off x="8534400" y="5179145"/>
            <a:ext cx="276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Zapišeš </a:t>
            </a:r>
            <a:r>
              <a:rPr lang="sl-SI" sz="2200" dirty="0">
                <a:solidFill>
                  <a:srgbClr val="C00000"/>
                </a:solidFill>
              </a:rPr>
              <a:t>rezultat</a:t>
            </a:r>
            <a:r>
              <a:rPr lang="sl-SI" sz="2200" dirty="0"/>
              <a:t>. 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C6B2FB61-705E-4C6F-BD7A-AC018984809A}"/>
              </a:ext>
            </a:extLst>
          </p:cNvPr>
          <p:cNvSpPr txBox="1"/>
          <p:nvPr/>
        </p:nvSpPr>
        <p:spPr>
          <a:xfrm>
            <a:off x="10596828" y="1764951"/>
            <a:ext cx="7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rgbClr val="C00000"/>
                </a:solidFill>
              </a:rPr>
              <a:t>67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68BE572E-85AC-4A50-B62A-859CD510E941}"/>
              </a:ext>
            </a:extLst>
          </p:cNvPr>
          <p:cNvSpPr/>
          <p:nvPr/>
        </p:nvSpPr>
        <p:spPr>
          <a:xfrm>
            <a:off x="668109" y="382676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/>
              <a:t>Še veš, da </a:t>
            </a:r>
            <a:r>
              <a:rPr lang="sl-SI" sz="2400" b="1" dirty="0">
                <a:solidFill>
                  <a:srgbClr val="C00000"/>
                </a:solidFill>
              </a:rPr>
              <a:t>seštevanca</a:t>
            </a:r>
            <a:r>
              <a:rPr lang="sl-SI" sz="2400" dirty="0">
                <a:solidFill>
                  <a:srgbClr val="C00000"/>
                </a:solidFill>
              </a:rPr>
              <a:t> lahko </a:t>
            </a:r>
            <a:r>
              <a:rPr lang="sl-SI" sz="2400" b="1" dirty="0">
                <a:solidFill>
                  <a:srgbClr val="C00000"/>
                </a:solidFill>
              </a:rPr>
              <a:t>zamenjamo</a:t>
            </a:r>
            <a:r>
              <a:rPr lang="sl-SI" sz="24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59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8" grpId="0" animBg="1"/>
      <p:bldP spid="11" grpId="0" animBg="1"/>
      <p:bldP spid="12" grpId="0"/>
      <p:bldP spid="14" grpId="0"/>
      <p:bldP spid="15" grpId="0"/>
      <p:bldP spid="16" grpId="0"/>
      <p:bldP spid="17" grpId="0"/>
      <p:bldP spid="18" grpId="0"/>
      <p:bldP spid="1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964D9FD7-3C9F-45F6-8BCB-89293E9B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1234440"/>
            <a:ext cx="5194935" cy="51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34BCFC3B-818D-40D2-B9E7-3E910A4FE929}"/>
              </a:ext>
            </a:extLst>
          </p:cNvPr>
          <p:cNvSpPr/>
          <p:nvPr/>
        </p:nvSpPr>
        <p:spPr>
          <a:xfrm>
            <a:off x="2194561" y="437381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dirty="0">
                <a:solidFill>
                  <a:srgbClr val="C00000"/>
                </a:solidFill>
              </a:rPr>
              <a:t>Če še nisi prepričan, si ponovno oglej </a:t>
            </a:r>
            <a:r>
              <a:rPr lang="sl-SI" sz="2200" b="1" dirty="0">
                <a:solidFill>
                  <a:srgbClr val="C00000"/>
                </a:solidFill>
              </a:rPr>
              <a:t>razlago</a:t>
            </a:r>
            <a:r>
              <a:rPr lang="sl-SI" sz="22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id="{40C2DEF9-4231-4D9F-8A7A-D962598EE43C}"/>
              </a:ext>
            </a:extLst>
          </p:cNvPr>
          <p:cNvSpPr/>
          <p:nvPr/>
        </p:nvSpPr>
        <p:spPr>
          <a:xfrm>
            <a:off x="2057400" y="714602"/>
            <a:ext cx="4922520" cy="2293620"/>
          </a:xfrm>
          <a:prstGeom prst="wedgeEllipseCallout">
            <a:avLst>
              <a:gd name="adj1" fmla="val 65885"/>
              <a:gd name="adj2" fmla="val 4626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6267060-B6FB-4CEE-990D-E6A957B1470E}"/>
              </a:ext>
            </a:extLst>
          </p:cNvPr>
          <p:cNvSpPr txBox="1"/>
          <p:nvPr/>
        </p:nvSpPr>
        <p:spPr>
          <a:xfrm>
            <a:off x="2689859" y="1234440"/>
            <a:ext cx="382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Če zdaj vse </a:t>
            </a:r>
            <a:r>
              <a:rPr lang="sl-SI" sz="2400" b="1" dirty="0"/>
              <a:t>razumeš</a:t>
            </a:r>
            <a:r>
              <a:rPr lang="sl-SI" sz="2400" dirty="0"/>
              <a:t>, </a:t>
            </a:r>
          </a:p>
          <a:p>
            <a:pPr algn="ctr"/>
            <a:r>
              <a:rPr lang="sl-SI" sz="2400" dirty="0"/>
              <a:t>lahko poletiš med naloge </a:t>
            </a:r>
            <a:br>
              <a:rPr lang="sl-SI" sz="2400" dirty="0"/>
            </a:br>
            <a:r>
              <a:rPr lang="sl-SI" sz="2400" dirty="0"/>
              <a:t>v delovnem zvezku. </a:t>
            </a:r>
            <a:endParaRPr lang="sl-SI" sz="2400" b="1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83C9562-3666-4859-920D-4EB8F7312263}"/>
              </a:ext>
            </a:extLst>
          </p:cNvPr>
          <p:cNvSpPr/>
          <p:nvPr/>
        </p:nvSpPr>
        <p:spPr>
          <a:xfrm>
            <a:off x="2354581" y="504437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dirty="0"/>
              <a:t>Želim ti veliko uspeha pri reševanju nalog.</a:t>
            </a:r>
          </a:p>
        </p:txBody>
      </p:sp>
    </p:spTree>
    <p:extLst>
      <p:ext uri="{BB962C8B-B14F-4D97-AF65-F5344CB8AC3E}">
        <p14:creationId xmlns:p14="http://schemas.microsoft.com/office/powerpoint/2010/main" val="41218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/>
      <p:bldP spid="6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273</Words>
  <Application>Microsoft Office PowerPoint</Application>
  <PresentationFormat>Širokozaslonsko</PresentationFormat>
  <Paragraphs>55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Mučibabić</dc:creator>
  <cp:lastModifiedBy>Damjana Trobec</cp:lastModifiedBy>
  <cp:revision>48</cp:revision>
  <dcterms:created xsi:type="dcterms:W3CDTF">2020-04-11T09:54:14Z</dcterms:created>
  <dcterms:modified xsi:type="dcterms:W3CDTF">2020-04-11T17:56:35Z</dcterms:modified>
</cp:coreProperties>
</file>