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62" r:id="rId4"/>
    <p:sldId id="258" r:id="rId5"/>
    <p:sldId id="260" r:id="rId6"/>
    <p:sldId id="263" r:id="rId7"/>
    <p:sldId id="261" r:id="rId8"/>
    <p:sldId id="259" r:id="rId9"/>
    <p:sldId id="266" r:id="rId10"/>
    <p:sldId id="265" r:id="rId11"/>
    <p:sldId id="267" r:id="rId12"/>
    <p:sldId id="269" r:id="rId1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926488-43B9-4C61-A05B-3A372F3E5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125A5BE-6CCA-4B3C-A05B-036C74E4F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B8B23CC-F542-46ED-BBE1-7E25B416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9C1-F8A6-41E1-A9A1-7B251053FED1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F68C6CD-8428-487C-8EBD-5F7BB4EC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E1C01AF-9F21-47B5-AD55-74511438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3BAE-3F68-4D63-B8F6-7BE53CAFEA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006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F3FD46-F6BE-47CD-883B-CF9A19541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B05D0017-411B-472B-B802-D7025C63C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E5AE115-EA52-4845-92A5-DFD5AE6E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9C1-F8A6-41E1-A9A1-7B251053FED1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859C8E1-D694-4F5E-A637-F6723B23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E56B16D-B5F4-4B0F-974F-BFF422706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3BAE-3F68-4D63-B8F6-7BE53CAFEA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624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AD7037B1-7576-4EA0-A525-60C763C6E4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6251553B-D4BB-40C3-94A0-D043624ED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90D479C-E89B-4219-B394-2E4AF0CB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9C1-F8A6-41E1-A9A1-7B251053FED1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359086F-1B73-496B-B6C0-AAA08106A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C6B70BB-4C83-4EE9-A226-298AD1F73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3BAE-3F68-4D63-B8F6-7BE53CAFEA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147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25A6F5-11A2-408A-90EA-F4DDBCE26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255C1A8-130C-43F9-B83F-3BB64E8F1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502B9D8-4B7D-4981-96C3-CE474178C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9C1-F8A6-41E1-A9A1-7B251053FED1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9C38FF1-7716-42B8-8C4E-EE2300C8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DA5C57D-D589-40BD-B600-74F0D4120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3BAE-3F68-4D63-B8F6-7BE53CAFEA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74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CD4E90-7FC8-4DD5-8DAE-3B6E59319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0A3A524-E319-413F-9645-121143581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F780BAD-B114-4C1E-A575-185A5257B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9C1-F8A6-41E1-A9A1-7B251053FED1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2FFF8E2-3127-42C3-A24C-A55416A7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B156AF2-2B8B-4F67-AEF2-375861B56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3BAE-3F68-4D63-B8F6-7BE53CAFEA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906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DD8B83-C327-4602-9A21-28759B564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10B600D-11C1-4277-B944-19AEC78C70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1769E467-2451-4C2D-B0B4-764B1413D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EDF7FFF-7118-4F8D-BE55-EE8E8B31E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9C1-F8A6-41E1-A9A1-7B251053FED1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7163646-69C2-40F6-8BAC-3C856B205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8987981-F088-4BD7-8B65-C812E4B49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3BAE-3F68-4D63-B8F6-7BE53CAFEA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189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5A6AF0-740A-4A85-B8A2-07A41E552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8DC5E10-C031-433F-AC3D-C93ACA508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E0D48D5-5234-4388-A4FB-BE57B586B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E282DC10-F0CC-4890-AF07-3BB391447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6E86C193-FA44-4DA2-B7DF-AC159179F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75A90356-7618-4D19-93E8-AD38B0526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9C1-F8A6-41E1-A9A1-7B251053FED1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A49AFF89-40AB-4033-8757-321C920C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16FEE6D9-2477-43C2-9437-46DC89885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3BAE-3F68-4D63-B8F6-7BE53CAFEA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639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5E149B-2BEB-4697-A9BA-160B82EFB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2A1E40F3-B439-468B-912E-53C80C86B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9C1-F8A6-41E1-A9A1-7B251053FED1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76AB01BC-6DAB-4F84-BD8D-412819EE3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B60CD09-FE9E-4973-AF66-A0921D1EC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3BAE-3F68-4D63-B8F6-7BE53CAFEA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700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63CEDFC9-FA50-4F1E-81FD-3A9D8877C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9C1-F8A6-41E1-A9A1-7B251053FED1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25C3DE71-02B5-4C57-8AB9-DC5286046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82D71218-D3B6-488E-9F43-844F8A28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3BAE-3F68-4D63-B8F6-7BE53CAFEA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199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FC27E9-258F-45F2-98E7-454E13703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91B93EA-7B11-4AAD-BF47-5A5097713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743BF95-F17B-4FE1-954A-4E932EE65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E9A9B7C-A991-42EC-AD67-F8F4088F5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9C1-F8A6-41E1-A9A1-7B251053FED1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125468E-53BE-4485-BB38-C95F82618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F1038A7-2EDB-469E-B3DF-78DF085C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3BAE-3F68-4D63-B8F6-7BE53CAFEA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000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75C3054-C5D1-4E81-8EAF-FC8BD991A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EB883B2F-6A74-4B47-90B6-68A327B3E8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A83E566-697B-40D1-B431-3A14C2E19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7338DB6-366E-4A6A-BBA2-CF8040F19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09C1-F8A6-41E1-A9A1-7B251053FED1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5CCA138-7851-4924-87C2-3DB5CF2CD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A516023-A765-465C-8D7A-C5AA13E23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13BAE-3F68-4D63-B8F6-7BE53CAFEA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144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EDC851E5-217C-44FE-9723-BFB1316C6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95DCE85-2AFB-430A-9F89-D99885804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74F93CC-A98C-44ED-A666-12713A76EB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409C1-F8A6-41E1-A9A1-7B251053FED1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B1F42F5-5DA2-40D7-AF3F-3DF87A6C8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AC1DE94-556F-44DB-97E6-284A13E0B2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3BAE-3F68-4D63-B8F6-7BE53CAFEA3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031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Free For Forestry PowerPoint Template (5) | Hijau, Bingkai">
            <a:extLst>
              <a:ext uri="{FF2B5EF4-FFF2-40B4-BE49-F238E27FC236}">
                <a16:creationId xmlns:a16="http://schemas.microsoft.com/office/drawing/2014/main" id="{274C17B3-CDE8-40B1-AFC7-FC45B03B3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154" y="195201"/>
            <a:ext cx="9722221" cy="642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8FDCFF3E-1F18-4E93-83F6-486A84C5AE55}"/>
              </a:ext>
            </a:extLst>
          </p:cNvPr>
          <p:cNvSpPr/>
          <p:nvPr/>
        </p:nvSpPr>
        <p:spPr>
          <a:xfrm>
            <a:off x="2033081" y="1469276"/>
            <a:ext cx="84533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6000" dirty="0"/>
              <a:t>      </a:t>
            </a:r>
          </a:p>
          <a:p>
            <a:r>
              <a:rPr lang="sl-SI" sz="6000" dirty="0"/>
              <a:t>     PIKTOGRAMI  V NARAVI</a:t>
            </a:r>
          </a:p>
        </p:txBody>
      </p:sp>
    </p:spTree>
    <p:extLst>
      <p:ext uri="{BB962C8B-B14F-4D97-AF65-F5344CB8AC3E}">
        <p14:creationId xmlns:p14="http://schemas.microsoft.com/office/powerpoint/2010/main" val="3304558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C256F94F-F4D1-40B9-9E2B-E19287BACB9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47"/>
          <a:stretch/>
        </p:blipFill>
        <p:spPr bwMode="auto">
          <a:xfrm>
            <a:off x="598537" y="1751555"/>
            <a:ext cx="3442521" cy="33548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Slika 4" descr="Nature Protection Vector Signs Stock Vector - Illustration of ...">
            <a:extLst>
              <a:ext uri="{FF2B5EF4-FFF2-40B4-BE49-F238E27FC236}">
                <a16:creationId xmlns:a16="http://schemas.microsoft.com/office/drawing/2014/main" id="{DC4BB37F-0C9D-4344-96FB-8940E1532BA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77" r="50794" b="7807"/>
          <a:stretch/>
        </p:blipFill>
        <p:spPr bwMode="auto">
          <a:xfrm>
            <a:off x="4154203" y="1880786"/>
            <a:ext cx="3849257" cy="36056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EA63A965-B97D-4109-AF86-CAFF5E587FE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705" b="72258"/>
          <a:stretch/>
        </p:blipFill>
        <p:spPr>
          <a:xfrm>
            <a:off x="8150944" y="1751555"/>
            <a:ext cx="3849257" cy="381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14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C7D98D-9DB3-4FCC-B3F1-DE6417CCD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8357" y="836578"/>
            <a:ext cx="9144000" cy="1693262"/>
          </a:xfrm>
        </p:spPr>
        <p:txBody>
          <a:bodyPr>
            <a:normAutofit fontScale="90000"/>
          </a:bodyPr>
          <a:lstStyle/>
          <a:p>
            <a:pPr algn="l"/>
            <a:r>
              <a:rPr lang="sl-SI" sz="5000" dirty="0"/>
              <a:t>PA ŠE DVA PRAV POSEBNA ZNAKA</a:t>
            </a:r>
            <a:br>
              <a:rPr lang="sl-SI" sz="5000" dirty="0"/>
            </a:br>
            <a:br>
              <a:rPr lang="sl-SI" sz="2000" dirty="0"/>
            </a:br>
            <a:r>
              <a:rPr lang="sl-SI" sz="4000" dirty="0"/>
              <a:t>SI JU ŽE KDAJ VIDEL/-A?</a:t>
            </a:r>
            <a:br>
              <a:rPr lang="sl-SI" sz="4000" dirty="0"/>
            </a:br>
            <a:r>
              <a:rPr lang="sl-SI" sz="2200" dirty="0"/>
              <a:t>STE VEĆ VIDELI OVE ZNAKOVE? ŠTA DA KAŽETA?</a:t>
            </a:r>
          </a:p>
        </p:txBody>
      </p:sp>
      <p:pic>
        <p:nvPicPr>
          <p:cNvPr id="4" name="Slika 3" descr="Gorjanski gobar">
            <a:extLst>
              <a:ext uri="{FF2B5EF4-FFF2-40B4-BE49-F238E27FC236}">
                <a16:creationId xmlns:a16="http://schemas.microsoft.com/office/drawing/2014/main" id="{279E1D62-3A9B-48E7-9B72-E0E7F40B3BD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4" t="9129" r="18231"/>
          <a:stretch/>
        </p:blipFill>
        <p:spPr bwMode="auto">
          <a:xfrm>
            <a:off x="2844798" y="3695754"/>
            <a:ext cx="2672080" cy="279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6">
            <a:extLst>
              <a:ext uri="{FF2B5EF4-FFF2-40B4-BE49-F238E27FC236}">
                <a16:creationId xmlns:a16="http://schemas.microsoft.com/office/drawing/2014/main" id="{5AF8AD80-5626-417E-8434-F6720E790C66}"/>
              </a:ext>
            </a:extLst>
          </p:cNvPr>
          <p:cNvPicPr/>
          <p:nvPr/>
        </p:nvPicPr>
        <p:blipFill rotWithShape="1">
          <a:blip r:embed="rId3" cstate="print"/>
          <a:srcRect b="32530"/>
          <a:stretch/>
        </p:blipFill>
        <p:spPr bwMode="auto">
          <a:xfrm>
            <a:off x="6509752" y="4043031"/>
            <a:ext cx="3566158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esign a Pump Clip! - Pictish Brewing Company">
            <a:extLst>
              <a:ext uri="{FF2B5EF4-FFF2-40B4-BE49-F238E27FC236}">
                <a16:creationId xmlns:a16="http://schemas.microsoft.com/office/drawing/2014/main" id="{B4573379-8C6E-4715-85F8-20F1E1349E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1" t="14396" r="4720" b="6480"/>
          <a:stretch/>
        </p:blipFill>
        <p:spPr bwMode="auto">
          <a:xfrm>
            <a:off x="9468678" y="800730"/>
            <a:ext cx="1545206" cy="145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16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166702-9177-4B43-AFEE-5A2900ADD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TAKO, PA SI NA KONCU.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5602195-E6C5-47E6-A797-B349C08F3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VERJETNO ZDAJ VSE ZNAKE ZELO DOBRO POZNAŠ. ZATO TE ČAKA</a:t>
            </a:r>
          </a:p>
          <a:p>
            <a:pPr marL="0" indent="0">
              <a:buNone/>
            </a:pPr>
            <a:endParaRPr lang="sl-SI" sz="800" dirty="0"/>
          </a:p>
          <a:p>
            <a:pPr marL="0" indent="0">
              <a:buNone/>
            </a:pPr>
            <a:r>
              <a:rPr lang="sl-SI" dirty="0"/>
              <a:t> NALOGA NA UČNEM LISTU  </a:t>
            </a:r>
            <a:r>
              <a:rPr lang="sl-SI" b="1" dirty="0"/>
              <a:t>V NARAVI</a:t>
            </a:r>
            <a:r>
              <a:rPr lang="sl-SI" dirty="0"/>
              <a:t>. KATERI DVE BARVICI</a:t>
            </a:r>
          </a:p>
          <a:p>
            <a:pPr marL="0" indent="0">
              <a:buNone/>
            </a:pPr>
            <a:endParaRPr lang="sl-SI" sz="800" dirty="0"/>
          </a:p>
          <a:p>
            <a:pPr marL="0" indent="0">
              <a:buNone/>
            </a:pPr>
            <a:r>
              <a:rPr lang="sl-SI" dirty="0"/>
              <a:t> POTREBUJEŠ?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9218" name="Picture 2" descr="Best Smiley Face Thumbs Up #1723 - Clipartion.com">
            <a:extLst>
              <a:ext uri="{FF2B5EF4-FFF2-40B4-BE49-F238E27FC236}">
                <a16:creationId xmlns:a16="http://schemas.microsoft.com/office/drawing/2014/main" id="{F61784E3-A24B-4A59-B116-97650F64A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241" y="365125"/>
            <a:ext cx="2214889" cy="146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2" descr="Red Colored Pencil Clipart Free PNG Image｜Illustoon">
            <a:extLst>
              <a:ext uri="{FF2B5EF4-FFF2-40B4-BE49-F238E27FC236}">
                <a16:creationId xmlns:a16="http://schemas.microsoft.com/office/drawing/2014/main" id="{850D63EF-48A7-44F6-A3F1-E8DB6376EA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9" t="11843" r="12641" b="8698"/>
          <a:stretch/>
        </p:blipFill>
        <p:spPr bwMode="auto">
          <a:xfrm>
            <a:off x="6725928" y="3733201"/>
            <a:ext cx="1615431" cy="189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2" descr="Red Colored Pencil Clipart Free PNG Image｜Illustoon">
            <a:extLst>
              <a:ext uri="{FF2B5EF4-FFF2-40B4-BE49-F238E27FC236}">
                <a16:creationId xmlns:a16="http://schemas.microsoft.com/office/drawing/2014/main" id="{82652240-EE74-42D1-8DD2-46D1770551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9" t="11843" r="12641" b="8698"/>
          <a:stretch/>
        </p:blipFill>
        <p:spPr bwMode="auto">
          <a:xfrm>
            <a:off x="8249929" y="3840479"/>
            <a:ext cx="1524000" cy="178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A0264FB7-816B-49CE-BDC9-D7001254D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938425"/>
            <a:ext cx="10796930" cy="15902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l-SI" altLang="sl-SI" sz="1200" dirty="0">
                <a:solidFill>
                  <a:srgbClr val="222222"/>
                </a:solidFill>
                <a:latin typeface="inherit"/>
              </a:rPr>
              <a:t>ELHANA, IŠLA SI DO </a:t>
            </a: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KRAJA. VJEROVATNO  SADA SVI ZNAKOVI SU TI VRLO DOBRO ZNATI. </a:t>
            </a:r>
            <a:r>
              <a:rPr lang="sl-SI" altLang="sl-SI" sz="1200" dirty="0">
                <a:solidFill>
                  <a:srgbClr val="222222"/>
                </a:solidFill>
                <a:latin typeface="inherit"/>
              </a:rPr>
              <a:t>ZATO TE ČEKA </a:t>
            </a: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ZADATAK NA RADNOM LISTU </a:t>
            </a:r>
            <a:r>
              <a:rPr kumimoji="0" lang="sl-SI" altLang="sl-SI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V NARAVI</a:t>
            </a: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 KOJE DVE BOJICE TREBAJU TI?</a:t>
            </a:r>
            <a:r>
              <a:rPr kumimoji="0" lang="sl-SI" altLang="sl-SI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l-SI" altLang="sl-SI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5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444DF5-629F-4D42-8204-4DCB03173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482" y="365124"/>
            <a:ext cx="10515600" cy="2027879"/>
          </a:xfrm>
        </p:spPr>
        <p:txBody>
          <a:bodyPr>
            <a:normAutofit fontScale="90000"/>
          </a:bodyPr>
          <a:lstStyle/>
          <a:p>
            <a:r>
              <a:rPr lang="sl-SI" dirty="0"/>
              <a:t>KAJ </a:t>
            </a:r>
            <a:r>
              <a:rPr lang="sl-SI" b="1" dirty="0">
                <a:solidFill>
                  <a:schemeClr val="accent6"/>
                </a:solidFill>
              </a:rPr>
              <a:t>SMEMO </a:t>
            </a:r>
            <a:r>
              <a:rPr lang="sl-SI" dirty="0"/>
              <a:t>V NARAVI?        ČESA </a:t>
            </a:r>
            <a:r>
              <a:rPr lang="sl-SI" b="1" dirty="0">
                <a:solidFill>
                  <a:srgbClr val="FF0000"/>
                </a:solidFill>
              </a:rPr>
              <a:t>NE SMEMO</a:t>
            </a:r>
            <a:r>
              <a:rPr lang="sl-SI" dirty="0"/>
              <a:t>?</a:t>
            </a:r>
            <a:br>
              <a:rPr lang="sl-SI" dirty="0"/>
            </a:br>
            <a:r>
              <a:rPr lang="sl-SI" sz="2200" dirty="0"/>
              <a:t>(ŠTA </a:t>
            </a:r>
            <a:r>
              <a:rPr lang="sl-SI" sz="2200" b="1" dirty="0">
                <a:solidFill>
                  <a:srgbClr val="92D050"/>
                </a:solidFill>
              </a:rPr>
              <a:t>JE DOZVOLJENO </a:t>
            </a:r>
            <a:r>
              <a:rPr lang="sl-SI" sz="2200" dirty="0"/>
              <a:t>I ŠTA </a:t>
            </a:r>
            <a:r>
              <a:rPr lang="sl-SI" sz="2200" b="1" dirty="0">
                <a:solidFill>
                  <a:srgbClr val="FF0000"/>
                </a:solidFill>
              </a:rPr>
              <a:t>NIJE DOZVOLJENO </a:t>
            </a:r>
            <a:r>
              <a:rPr lang="sl-SI" sz="2200" dirty="0"/>
              <a:t>U PRIRODI?)</a:t>
            </a:r>
            <a:br>
              <a:rPr lang="sl-SI" dirty="0"/>
            </a:br>
            <a:br>
              <a:rPr lang="sl-SI" dirty="0"/>
            </a:br>
            <a:r>
              <a:rPr lang="sl-SI" sz="2800" dirty="0"/>
              <a:t>RAZMISLI ZA VSAK PIKTOGRAM (ZNAK).</a:t>
            </a:r>
            <a:br>
              <a:rPr lang="sl-SI" sz="2800" dirty="0"/>
            </a:br>
            <a:r>
              <a:rPr lang="sl-SI" sz="2000" dirty="0"/>
              <a:t>RAZMISLI ZA SVAKU SLIKU. </a:t>
            </a:r>
          </a:p>
        </p:txBody>
      </p:sp>
      <p:pic>
        <p:nvPicPr>
          <p:cNvPr id="1026" name="Picture 2" descr="Design a Pump Clip! - Pictish Brewing Company">
            <a:extLst>
              <a:ext uri="{FF2B5EF4-FFF2-40B4-BE49-F238E27FC236}">
                <a16:creationId xmlns:a16="http://schemas.microsoft.com/office/drawing/2014/main" id="{00A2DF9E-9346-48B2-A942-A6926ACB90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1" t="14396" r="4720" b="6480"/>
          <a:stretch/>
        </p:blipFill>
        <p:spPr bwMode="auto">
          <a:xfrm>
            <a:off x="6471036" y="1242441"/>
            <a:ext cx="1545206" cy="145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42945D4C-CD30-492B-973E-97494DD41BB1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0182" y="3006414"/>
            <a:ext cx="3449955" cy="338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07121725-CCB0-4DE7-8DF5-F230A1DE619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1957" y="3006414"/>
            <a:ext cx="3449955" cy="326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62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>
            <a:extLst>
              <a:ext uri="{FF2B5EF4-FFF2-40B4-BE49-F238E27FC236}">
                <a16:creationId xmlns:a16="http://schemas.microsoft.com/office/drawing/2014/main" id="{F653344A-52F8-47C2-B967-0DF3FBFD02AE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0050" y="1525229"/>
            <a:ext cx="3295190" cy="345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5">
            <a:extLst>
              <a:ext uri="{FF2B5EF4-FFF2-40B4-BE49-F238E27FC236}">
                <a16:creationId xmlns:a16="http://schemas.microsoft.com/office/drawing/2014/main" id="{1E7730FC-7296-4549-BE4C-D3513EBFB97B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2812" y="1525228"/>
            <a:ext cx="3737487" cy="369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165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53A8041-E31D-4329-B221-A9A5B5F3175F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15" y="1283878"/>
            <a:ext cx="4302535" cy="429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158BE125-C32F-4510-9AF1-635CFC753CB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3" t="3495" r="4032" b="4301"/>
          <a:stretch/>
        </p:blipFill>
        <p:spPr bwMode="auto">
          <a:xfrm>
            <a:off x="7994249" y="3217223"/>
            <a:ext cx="3694836" cy="34203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42" name="Picture 2" descr="No Camping Symbol Images, Stock Photos &amp; Vectors | Shutterstock">
            <a:extLst>
              <a:ext uri="{FF2B5EF4-FFF2-40B4-BE49-F238E27FC236}">
                <a16:creationId xmlns:a16="http://schemas.microsoft.com/office/drawing/2014/main" id="{C372DF41-BFFC-4923-9D01-BC59C140CD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4" b="9355"/>
          <a:stretch/>
        </p:blipFill>
        <p:spPr bwMode="auto">
          <a:xfrm>
            <a:off x="5874774" y="220381"/>
            <a:ext cx="3281209" cy="320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12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Do not feed the animals wildlife birds sign, vector illustration ...">
            <a:extLst>
              <a:ext uri="{FF2B5EF4-FFF2-40B4-BE49-F238E27FC236}">
                <a16:creationId xmlns:a16="http://schemas.microsoft.com/office/drawing/2014/main" id="{516B75A2-A6FB-4D10-BD49-268415B790E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" t="4918" r="2667" b="12295"/>
          <a:stretch/>
        </p:blipFill>
        <p:spPr bwMode="auto">
          <a:xfrm>
            <a:off x="6555288" y="1843548"/>
            <a:ext cx="4464091" cy="40484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Slika 4" descr="Dont Feed Birds Sign Stock Illustration - Download Image Now - iStock">
            <a:extLst>
              <a:ext uri="{FF2B5EF4-FFF2-40B4-BE49-F238E27FC236}">
                <a16:creationId xmlns:a16="http://schemas.microsoft.com/office/drawing/2014/main" id="{77F07D35-4655-420A-9AC4-8C9C0DDA887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23" t="15963" r="3416" b="13833"/>
          <a:stretch/>
        </p:blipFill>
        <p:spPr bwMode="auto">
          <a:xfrm>
            <a:off x="1172620" y="1669660"/>
            <a:ext cx="4284283" cy="42223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53824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426B4109-9505-46F2-8915-435851AC96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42" y="497799"/>
            <a:ext cx="2900393" cy="26878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No dog poop sign Poster • Pixers® • We live to change">
            <a:extLst>
              <a:ext uri="{FF2B5EF4-FFF2-40B4-BE49-F238E27FC236}">
                <a16:creationId xmlns:a16="http://schemas.microsoft.com/office/drawing/2014/main" id="{F883EE43-D646-4133-A742-4462C0EFB4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5"/>
          <a:stretch/>
        </p:blipFill>
        <p:spPr bwMode="auto">
          <a:xfrm>
            <a:off x="637067" y="3672349"/>
            <a:ext cx="2900393" cy="269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og Leash Lead - Free vector graphic on Pixabay">
            <a:extLst>
              <a:ext uri="{FF2B5EF4-FFF2-40B4-BE49-F238E27FC236}">
                <a16:creationId xmlns:a16="http://schemas.microsoft.com/office/drawing/2014/main" id="{FC1F447D-F1C2-44C3-B744-AD71AD758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051" y="2222152"/>
            <a:ext cx="2900393" cy="2900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55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085E1E31-52F2-41A2-BDE2-2E7902A225A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744" y="2293987"/>
            <a:ext cx="3312856" cy="3089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 descr="Litter Throw Stock Illustrations – 2,729 Litter Throw Stock ...">
            <a:extLst>
              <a:ext uri="{FF2B5EF4-FFF2-40B4-BE49-F238E27FC236}">
                <a16:creationId xmlns:a16="http://schemas.microsoft.com/office/drawing/2014/main" id="{8A6655A1-2A90-4CAA-A327-D9AF98B4D83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3" t="10145" r="11930" b="15580"/>
          <a:stretch/>
        </p:blipFill>
        <p:spPr bwMode="auto">
          <a:xfrm>
            <a:off x="1676400" y="959260"/>
            <a:ext cx="2497394" cy="2337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E0D53F41-5D93-4269-99B0-C50930F4098F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1" t="5694" r="6406" b="6406"/>
          <a:stretch/>
        </p:blipFill>
        <p:spPr bwMode="auto">
          <a:xfrm>
            <a:off x="1676400" y="3429000"/>
            <a:ext cx="2497393" cy="25883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3452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Do Not Step On Grass Sign Stock Vector (Royalty Free) 753473059">
            <a:extLst>
              <a:ext uri="{FF2B5EF4-FFF2-40B4-BE49-F238E27FC236}">
                <a16:creationId xmlns:a16="http://schemas.microsoft.com/office/drawing/2014/main" id="{45B745A9-3F4E-494E-A313-7A7E43C2244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1" t="14712" r="16452" b="21490"/>
          <a:stretch/>
        </p:blipFill>
        <p:spPr bwMode="auto">
          <a:xfrm>
            <a:off x="1197640" y="1054449"/>
            <a:ext cx="4303508" cy="42697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CB9A3DE2-9B4F-4C15-BC77-327B5A22CA24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6" t="3018" r="6733" b="13280"/>
          <a:stretch/>
        </p:blipFill>
        <p:spPr bwMode="auto">
          <a:xfrm>
            <a:off x="6941995" y="1250389"/>
            <a:ext cx="4052365" cy="40737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39741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>
            <a:extLst>
              <a:ext uri="{FF2B5EF4-FFF2-40B4-BE49-F238E27FC236}">
                <a16:creationId xmlns:a16="http://schemas.microsoft.com/office/drawing/2014/main" id="{0393DC3B-E227-42A2-914C-A437C8380B7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355" y="1420177"/>
            <a:ext cx="4022725" cy="401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Slika 4" descr="Picture">
            <a:extLst>
              <a:ext uri="{FF2B5EF4-FFF2-40B4-BE49-F238E27FC236}">
                <a16:creationId xmlns:a16="http://schemas.microsoft.com/office/drawing/2014/main" id="{1439541B-DF88-45EE-BF22-3C8B0348099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47" t="67786" r="37683" b="1525"/>
          <a:stretch/>
        </p:blipFill>
        <p:spPr bwMode="auto">
          <a:xfrm>
            <a:off x="6843252" y="1856267"/>
            <a:ext cx="3510117" cy="34236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1903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133</Words>
  <Application>Microsoft Office PowerPoint</Application>
  <PresentationFormat>Širokozaslonsko</PresentationFormat>
  <Paragraphs>12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inherit</vt:lpstr>
      <vt:lpstr>Officeova tema</vt:lpstr>
      <vt:lpstr>PowerPointova predstavitev</vt:lpstr>
      <vt:lpstr>KAJ SMEMO V NARAVI?        ČESA NE SMEMO? (ŠTA JE DOZVOLJENO I ŠTA NIJE DOZVOLJENO U PRIRODI?)  RAZMISLI ZA VSAK PIKTOGRAM (ZNAK). RAZMISLI ZA SVAKU SLIKU.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PA ŠE DVA PRAV POSEBNA ZNAKA  SI JU ŽE KDAJ VIDEL/-A? STE VEĆ VIDELI OVE ZNAKOVE? ŠTA DA KAŽETA?</vt:lpstr>
      <vt:lpstr>TAKO, PA SI NA KONCU.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PIKTOGRAMI V   NARAVI</dc:title>
  <dc:creator>Simona Gomboc</dc:creator>
  <cp:lastModifiedBy>Simona Gomboc</cp:lastModifiedBy>
  <cp:revision>14</cp:revision>
  <dcterms:created xsi:type="dcterms:W3CDTF">2020-05-02T10:22:52Z</dcterms:created>
  <dcterms:modified xsi:type="dcterms:W3CDTF">2020-05-06T12:29:32Z</dcterms:modified>
</cp:coreProperties>
</file>