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87" r:id="rId6"/>
    <p:sldId id="283" r:id="rId7"/>
    <p:sldId id="258" r:id="rId8"/>
    <p:sldId id="288" r:id="rId9"/>
    <p:sldId id="280" r:id="rId10"/>
    <p:sldId id="286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6483-7851-409B-8B76-18645B3A1C05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tdomzale.si/" TargetMode="External"/><Relationship Id="rId2" Type="http://schemas.openxmlformats.org/officeDocument/2006/relationships/hyperlink" Target="https://www.kam.si/obcina-domzal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280920" cy="964704"/>
          </a:xfrm>
        </p:spPr>
        <p:txBody>
          <a:bodyPr>
            <a:normAutofit/>
          </a:bodyPr>
          <a:lstStyle/>
          <a:p>
            <a:pPr algn="ctr"/>
            <a:r>
              <a:rPr lang="sl-SI" sz="5400" dirty="0" smtClean="0"/>
              <a:t>NAŠA DOMAČA POKRAJINA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854696" cy="2216688"/>
          </a:xfrm>
        </p:spPr>
        <p:txBody>
          <a:bodyPr>
            <a:normAutofit fontScale="25000" lnSpcReduction="20000"/>
          </a:bodyPr>
          <a:lstStyle/>
          <a:p>
            <a:pPr algn="ctr"/>
            <a:endParaRPr lang="sl-SI" sz="3200" dirty="0" smtClean="0">
              <a:latin typeface="+mj-lt"/>
            </a:endParaRPr>
          </a:p>
          <a:p>
            <a:pPr algn="ctr"/>
            <a:endParaRPr lang="sl-SI" sz="16600" b="1" dirty="0" smtClean="0">
              <a:latin typeface="+mj-lt"/>
            </a:endParaRPr>
          </a:p>
          <a:p>
            <a:pPr algn="ctr"/>
            <a:r>
              <a:rPr lang="sl-SI" sz="16600" b="1" dirty="0" smtClean="0">
                <a:latin typeface="+mj-lt"/>
              </a:rPr>
              <a:t>se imenuje </a:t>
            </a:r>
          </a:p>
          <a:p>
            <a:pPr algn="ctr"/>
            <a:endParaRPr lang="sl-SI" sz="8000" b="1" dirty="0">
              <a:latin typeface="+mj-lt"/>
            </a:endParaRPr>
          </a:p>
          <a:p>
            <a:pPr algn="ctr"/>
            <a:r>
              <a:rPr lang="sl-SI" sz="16600" b="1" dirty="0" smtClean="0">
                <a:solidFill>
                  <a:srgbClr val="C00000"/>
                </a:solidFill>
                <a:latin typeface="+mj-lt"/>
              </a:rPr>
              <a:t>OBČINA </a:t>
            </a:r>
            <a:r>
              <a:rPr lang="sl-SI" sz="1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DOMŽALE.</a:t>
            </a:r>
            <a:r>
              <a:rPr lang="sl-SI" sz="16600" b="1" dirty="0" smtClean="0">
                <a:latin typeface="+mj-lt"/>
              </a:rPr>
              <a:t> </a:t>
            </a:r>
          </a:p>
          <a:p>
            <a:pPr algn="ctr"/>
            <a:endParaRPr lang="sl-SI" sz="6200" dirty="0" smtClean="0">
              <a:latin typeface="+mj-lt"/>
            </a:endParaRPr>
          </a:p>
          <a:p>
            <a:pPr algn="ctr"/>
            <a:endParaRPr lang="sl-SI" sz="6200" dirty="0" smtClean="0">
              <a:latin typeface="+mj-lt"/>
            </a:endParaRPr>
          </a:p>
          <a:p>
            <a:pPr algn="ctr"/>
            <a:endParaRPr lang="sl-SI" sz="12800" dirty="0"/>
          </a:p>
          <a:p>
            <a:pPr algn="ctr"/>
            <a:endParaRPr lang="sl-SI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Viri:</a:t>
            </a:r>
            <a:endParaRPr lang="sl-SI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://www.kam.si/obcina-domzale</a:t>
            </a: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sl-SI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http://www.visitdomzale.si</a:t>
            </a: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sl-SI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Publikacija: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Domžale, prostor zadovoljnih poti</a:t>
            </a: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Turistično informacijski center Domžale in občina Domžale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sl-SI" sz="2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4929222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ZEMLJEVID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l_fi" descr="http://www.zavod-sport-domzale.si/docs/AKTUALNO/POLMARATON-2012-TRASA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99008"/>
            <a:ext cx="414068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tri-pro.si/sl/images/sloveni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078" y="3885050"/>
            <a:ext cx="3960440" cy="2640294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1835696" y="4958976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rgbClr val="C00000"/>
                </a:solidFill>
                <a:latin typeface="+mj-lt"/>
              </a:rPr>
              <a:t>KAMNIK</a:t>
            </a:r>
            <a:endParaRPr lang="sl-SI" sz="1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66" y="1081090"/>
            <a:ext cx="3566663" cy="2615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552" y="122990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OSREDNJI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SLOVENIJI,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400" dirty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V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LJUBLJANSKI KOTLINI,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NA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BISTRIŠKI RAVNINI 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ob reki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KAMNIŠKI BISTRICI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400" dirty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POD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KAMNIŠKO-SAVINJSKIMI ALPAMI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400" dirty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OD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LJUBLJANE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IN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LETALIŠČA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JOŽETA PUČNIKA JE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  ODDALJENA LE 15 km.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NA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KRIŽIŠČU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POMEMBNIH PROMETNIH POTI MED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  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VZHODNO IN ZAHODNO EVROPO,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OB </a:t>
            </a:r>
            <a:r>
              <a:rPr lang="sl-SI" sz="2400" dirty="0" smtClean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AVTOCESTI KOPER – PREKMURJE.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l-SI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57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ZNAČILNOSTI</a:t>
            </a:r>
            <a:endParaRPr lang="sl-SI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2336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PREBIVALCEV: </a:t>
            </a: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 35.000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RAZPOREDITEV ZGRADB: </a:t>
            </a: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GOSTOTA naseljenosti je velika-okoli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prebivalcev na km</a:t>
            </a:r>
            <a:r>
              <a:rPr lang="sl-SI" sz="22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endParaRPr lang="sl-SI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POKRAJINA: </a:t>
            </a: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GORENJSKA 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REGIJA: </a:t>
            </a: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OSREDNJESLOVENSKA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ŽUPAN: </a:t>
            </a: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TONI DRAGAR</a:t>
            </a:r>
          </a:p>
          <a:p>
            <a:pPr marL="0" indent="0">
              <a:buNone/>
            </a:pPr>
            <a:endParaRPr lang="sl-SI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OBČINSKA STAVBA ALI MESTNA HIŠA: 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NEKDANJA SLAMNIKARSKA TOVARNA</a:t>
            </a:r>
          </a:p>
          <a:p>
            <a:pPr marL="0" indent="0">
              <a:buNone/>
            </a:pPr>
            <a:endParaRPr 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NASELJA</a:t>
            </a:r>
            <a:endParaRPr lang="sl-SI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Bišče, Brdo, Brezje pri Dobu, Brezovica pri Dobu, Češenik, Depala vas,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Dobovlje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Dolenje, </a:t>
            </a: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DOMŽALE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Dragomelj, Goričica pri Ihanu,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GORJUŠA, GROBLJE, HOMEC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Hudo,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IHAN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Jasen, Kokošnje,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KOLIČEVO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Kolovec, Krtina, Laze pri Domžalah, Mala Loka, Nožice,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PODREČJE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Prelog,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PRESERJE PRI RADOMLJAH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Pšata, Rača, Račni Vrh,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RADOMLJE, RODICA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Rova, Selo pri Ihanu,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SPODNJE JARŠE, SREDNJE JARŠE, STUDENEC PRI KRTINI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Sv. Trojica, Šentpavel pri Domžalah,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Škocjan, Škrjančevo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TURNŠE, VIR,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Zaboršt, Zagorica pri Rovah, Zalog pod Sv. Trojico, 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ZGORNJE JARŠE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Žeje,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Želodnik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Žiče.</a:t>
            </a:r>
            <a:endParaRPr lang="sl-SI" sz="2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KRAJEVNE SKUPNOSTI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4912" y="1988840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OBČINI DOMŽALE JIH JE KAR 13,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VENDAR MI PRIHAJAMO IZ: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 TOMA BREJCA VIR</a:t>
            </a:r>
          </a:p>
          <a:p>
            <a:pPr marL="0" indent="0" algn="ctr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 JARŠE - RODICA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</a:rPr>
              <a:t>DOMŽALSKI GRB IN ZASTAVA</a:t>
            </a:r>
            <a:endParaRPr lang="sl-SI" sz="44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upload.wikimedia.org/wikipedia/sl/0/07/Ob%C4%8Dina_Dom%C5%BEale_g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178273"/>
            <a:ext cx="2590288" cy="3143272"/>
          </a:xfrm>
          <a:prstGeom prst="rect">
            <a:avLst/>
          </a:prstGeom>
          <a:noFill/>
        </p:spPr>
      </p:pic>
      <p:sp>
        <p:nvSpPr>
          <p:cNvPr id="7" name="PoljeZBesedilom 6"/>
          <p:cNvSpPr txBox="1"/>
          <p:nvPr/>
        </p:nvSpPr>
        <p:spPr>
          <a:xfrm>
            <a:off x="755576" y="5643578"/>
            <a:ext cx="759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TRIJE ZLATI ŽITNI KLASI SPLETENI V KITO simbolizirajo </a:t>
            </a:r>
          </a:p>
          <a:p>
            <a:pPr algn="ctr"/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SLAMNIKARSTVO, ki je zaznamovalo hiter razvoj.</a:t>
            </a:r>
            <a:endParaRPr lang="sl-SI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564904"/>
            <a:ext cx="4284720" cy="1713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646970"/>
          </a:xfrm>
        </p:spPr>
        <p:txBody>
          <a:bodyPr>
            <a:no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NARAVNI POJAVI</a:t>
            </a:r>
            <a:endParaRPr lang="sl-SI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461860" y="1628800"/>
            <a:ext cx="81731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PODNEBJE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štirje letni časi,</a:t>
            </a:r>
          </a:p>
          <a:p>
            <a:pPr marL="285750" indent="-285750">
              <a:buFontTx/>
              <a:buChar char="-"/>
            </a:pP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ratka in vroča poletja,</a:t>
            </a:r>
          </a:p>
          <a:p>
            <a:pPr marL="285750" indent="-285750">
              <a:buFontTx/>
              <a:buChar char="-"/>
            </a:pP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olge in običajno hladne zime,</a:t>
            </a:r>
          </a:p>
          <a:p>
            <a:pPr marL="285750" indent="-285750">
              <a:buFontTx/>
              <a:buChar char="-"/>
            </a:pP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ajveč padavin pade jeseni.</a:t>
            </a:r>
          </a:p>
          <a:p>
            <a:endParaRPr lang="sl-SI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RASTLINSTVO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poljih – žitarice, ajda, koruza, krompir, oljna repica,…</a:t>
            </a:r>
          </a:p>
          <a:p>
            <a:pPr marL="285750" indent="-285750">
              <a:buFontTx/>
              <a:buChar char="-"/>
            </a:pP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ešani gozdovi – bukev, hrast, gaber, smreka, bor, jelka, leska,…</a:t>
            </a:r>
          </a:p>
          <a:p>
            <a:pPr marL="285750" indent="-285750">
              <a:buFontTx/>
              <a:buChar char="-"/>
            </a:pP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travnikih – regrat, detelja, marjetice, ivanjščice, ripeča zlatica,…</a:t>
            </a:r>
          </a:p>
          <a:p>
            <a:pPr marL="285750" indent="-285750">
              <a:buFontTx/>
              <a:buChar char="-"/>
            </a:pPr>
            <a:endParaRPr lang="sl-SI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ŽIVALSTVO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race, čaplje, vrabci, sinice, srne, poljski zajci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ribe, žabe…</a:t>
            </a:r>
            <a:endParaRPr lang="sl-SI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sl-SI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VODE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Kamniška Bistrica, Mlinščica, Rača, ribnik Črnelo,…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l-SI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RELIEF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Bistriška ravnina, 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Mengeško polje, hrib </a:t>
            </a:r>
            <a:r>
              <a:rPr lang="sl-SI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Šumberk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Ihansko hribovje, griča Goričica in Homec, …</a:t>
            </a:r>
          </a:p>
        </p:txBody>
      </p:sp>
    </p:spTree>
    <p:extLst>
      <p:ext uri="{BB962C8B-B14F-4D97-AF65-F5344CB8AC3E}">
        <p14:creationId xmlns:p14="http://schemas.microsoft.com/office/powerpoint/2010/main" val="10680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92088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OBČINA SKRBI ZA</a:t>
            </a:r>
            <a:r>
              <a:rPr lang="sl-SI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sl-SI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PITNO VODO IN KANALIZACIJO</a:t>
            </a:r>
          </a:p>
          <a:p>
            <a:pPr marL="342900" indent="-342900">
              <a:buFontTx/>
              <a:buChar char="-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ODVOZ SMETI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JAVNI PREVOZ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POPRAVILO IN VZDRŽEVANJE CEST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OSNOVNE ŠOLE, VRTCE, KNJIŽNICE, KULTURNE USTANOVE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ZDRAVSTVENE DOMOVE IN DOMOVE ZA STAROSTNIKE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PARKE, OTROŠKA IGRIŠČA, ŠPORTNE OBJEKTE, </a:t>
            </a:r>
          </a:p>
          <a:p>
            <a:r>
              <a:rPr lang="sl-SI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SPREHAJALNE POTI,…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sl-SI" sz="2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sl-SI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540</TotalTime>
  <Words>467</Words>
  <Application>Microsoft Office PowerPoint</Application>
  <PresentationFormat>Diaprojekcija na zaslonu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8" baseType="lpstr">
      <vt:lpstr>Arial</vt:lpstr>
      <vt:lpstr>Arial Nova</vt:lpstr>
      <vt:lpstr>Calibri</vt:lpstr>
      <vt:lpstr>Comic Sans MS</vt:lpstr>
      <vt:lpstr>Constantia</vt:lpstr>
      <vt:lpstr>Courier New</vt:lpstr>
      <vt:lpstr>Wingdings 2</vt:lpstr>
      <vt:lpstr>Potek</vt:lpstr>
      <vt:lpstr>NAŠA DOMAČA POKRAJINA</vt:lpstr>
      <vt:lpstr>ZEMLJEVID</vt:lpstr>
      <vt:lpstr>LEGA</vt:lpstr>
      <vt:lpstr>ZNAČILNOSTI</vt:lpstr>
      <vt:lpstr>NASELJA</vt:lpstr>
      <vt:lpstr>KRAJEVNE SKUPNOSTI</vt:lpstr>
      <vt:lpstr>DOMŽALSKI GRB IN ZASTAVA</vt:lpstr>
      <vt:lpstr>NARAVNI POJAVI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DOMAČI KRAJ</dc:title>
  <dc:creator>gale</dc:creator>
  <cp:lastModifiedBy>Ani Gale</cp:lastModifiedBy>
  <cp:revision>67</cp:revision>
  <dcterms:created xsi:type="dcterms:W3CDTF">2012-10-21T18:48:42Z</dcterms:created>
  <dcterms:modified xsi:type="dcterms:W3CDTF">2020-04-04T12:21:39Z</dcterms:modified>
</cp:coreProperties>
</file>