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83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6483-7851-409B-8B76-18645B3A1C05}" type="datetimeFigureOut">
              <a:rPr lang="sl-SI" smtClean="0"/>
              <a:t>11. 04. 2020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400AB-D695-41BB-A85D-2E1349ED3AD6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280920" cy="964704"/>
          </a:xfrm>
        </p:spPr>
        <p:txBody>
          <a:bodyPr>
            <a:noAutofit/>
          </a:bodyPr>
          <a:lstStyle/>
          <a:p>
            <a:pPr algn="ctr"/>
            <a:r>
              <a:rPr lang="sl-SI" sz="8000" dirty="0" smtClean="0"/>
              <a:t>NASELJA</a:t>
            </a:r>
            <a:endParaRPr lang="sl-SI" sz="8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854696" cy="2216688"/>
          </a:xfrm>
        </p:spPr>
        <p:txBody>
          <a:bodyPr>
            <a:normAutofit fontScale="25000" lnSpcReduction="20000"/>
          </a:bodyPr>
          <a:lstStyle/>
          <a:p>
            <a:pPr algn="ctr"/>
            <a:endParaRPr lang="sl-SI" sz="3200" dirty="0" smtClean="0">
              <a:latin typeface="+mj-lt"/>
            </a:endParaRPr>
          </a:p>
          <a:p>
            <a:pPr algn="ctr"/>
            <a:endParaRPr lang="sl-SI" sz="14400" b="1" dirty="0" smtClean="0">
              <a:latin typeface="+mj-lt"/>
            </a:endParaRPr>
          </a:p>
          <a:p>
            <a:pPr algn="ctr"/>
            <a:r>
              <a:rPr lang="sl-SI" sz="16600" b="1" dirty="0" smtClean="0">
                <a:latin typeface="+mj-lt"/>
              </a:rPr>
              <a:t>V NAŠI DOMAČI POKRAJINI  -</a:t>
            </a:r>
          </a:p>
          <a:p>
            <a:pPr algn="ctr"/>
            <a:endParaRPr lang="sl-SI" sz="8000" b="1" dirty="0">
              <a:latin typeface="+mj-lt"/>
            </a:endParaRPr>
          </a:p>
          <a:p>
            <a:pPr algn="ctr"/>
            <a:r>
              <a:rPr lang="sl-SI" sz="16600" b="1" dirty="0" smtClean="0">
                <a:solidFill>
                  <a:srgbClr val="C00000"/>
                </a:solidFill>
                <a:latin typeface="+mj-lt"/>
              </a:rPr>
              <a:t>OBČINI </a:t>
            </a:r>
            <a:r>
              <a:rPr lang="sl-SI" sz="1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DOMŽALE</a:t>
            </a:r>
            <a:r>
              <a:rPr lang="sl-SI" sz="16600" b="1" dirty="0" smtClean="0">
                <a:latin typeface="+mj-lt"/>
              </a:rPr>
              <a:t> </a:t>
            </a:r>
          </a:p>
          <a:p>
            <a:pPr algn="ctr"/>
            <a:endParaRPr lang="sl-SI" sz="6200" dirty="0" smtClean="0">
              <a:latin typeface="+mj-lt"/>
            </a:endParaRPr>
          </a:p>
          <a:p>
            <a:pPr algn="ctr"/>
            <a:endParaRPr lang="sl-SI" sz="6200" dirty="0" smtClean="0">
              <a:latin typeface="+mj-lt"/>
            </a:endParaRPr>
          </a:p>
          <a:p>
            <a:pPr algn="ctr"/>
            <a:endParaRPr lang="sl-SI" sz="12800" dirty="0"/>
          </a:p>
          <a:p>
            <a:pPr algn="ctr"/>
            <a:endParaRPr lang="sl-SI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0298" y="285728"/>
            <a:ext cx="4929222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ZEMLJEVID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l_fi" descr="http://www.zavod-sport-domzale.si/docs/AKTUALNO/POLMARATON-2012-TRASA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999008"/>
            <a:ext cx="414068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tri-pro.si/sl/images/sloveni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078" y="3885050"/>
            <a:ext cx="3960440" cy="2640294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1835696" y="4958976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>
                <a:solidFill>
                  <a:srgbClr val="C00000"/>
                </a:solidFill>
                <a:latin typeface="+mj-lt"/>
              </a:rPr>
              <a:t>KAMNIK</a:t>
            </a:r>
            <a:endParaRPr lang="sl-SI" sz="1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66" y="1081090"/>
            <a:ext cx="3566663" cy="2615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NASELJA</a:t>
            </a:r>
            <a:endParaRPr lang="sl-SI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l-SI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Bišče, Brdo, Brezje pri Dobu, Brezovica pri Dobu, Češenik, Depala vas,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Dobovlje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Dolenje, </a:t>
            </a:r>
            <a:r>
              <a:rPr lang="sl-SI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DOMŽALE,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Dragomelj, Goričica pri Ihanu,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GORJUŠA, GROBLJE, HOMEC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Hudo,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IHAN</a:t>
            </a:r>
            <a:r>
              <a:rPr lang="sl-SI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Jasen, Kokošnje,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KOLIČEVO</a:t>
            </a:r>
            <a:r>
              <a:rPr lang="sl-SI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Kolovec, Krtina, Laze pri Domžalah, Mala Loka, Nožice,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PODREČJE</a:t>
            </a:r>
            <a:r>
              <a:rPr lang="sl-SI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Prelog,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PRESERJE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RADOMLJAH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Pšata, Rača, Račni Vrh,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RADOMLJE, RODICA</a:t>
            </a:r>
            <a:r>
              <a:rPr lang="sl-SI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Rova, Selo pri Ihanu,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SPODNJE JARŠE, SREDNJE JARŠE, STUDENEC PRI KRTINI</a:t>
            </a:r>
            <a:r>
              <a:rPr lang="sl-SI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Sv. Trojica, Šentpavel pri Domžalah,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Škocjan, Škrjančevo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TURNŠE, VIR,</a:t>
            </a:r>
            <a:r>
              <a:rPr lang="sl-SI" sz="24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Zaboršt, Zagorica pri Rovah, Zalog pod Sv. Trojico, </a:t>
            </a:r>
            <a:r>
              <a:rPr lang="sl-SI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ZGORNJE JARŠE</a:t>
            </a:r>
            <a:r>
              <a:rPr lang="sl-SI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Žeje,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Želodnik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Žiče.</a:t>
            </a:r>
            <a:endParaRPr lang="sl-SI" sz="2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NASELJE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0928" y="2132856"/>
            <a:ext cx="8101512" cy="2376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VEČJE ALI MANJŠE ŠTEVILO ZGRADB</a:t>
            </a: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MESTNO – MESTO: </a:t>
            </a:r>
            <a:r>
              <a:rPr lang="sl-SI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Domžale</a:t>
            </a: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PODEŽELSKO – VAS: Dob, Gorjuša, Studenec, Turnše, …</a:t>
            </a: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NEKJE VMES – KRAJ: Rodica, Vir, Jarše, </a:t>
            </a:r>
            <a: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Groblje </a:t>
            </a:r>
            <a:r>
              <a:rPr lang="sl-SI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Količevo, Ihan, </a:t>
            </a:r>
            <a:r>
              <a:rPr lang="sl-SI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l-SI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adomlje…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PODEŽELSKO NASELJE - VAS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2336" y="1844824"/>
            <a:ext cx="8101512" cy="43204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MANJŠE NASELJE IN MANJ PREBIVALCEV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 se med seboj POZNAJO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 ZELENIH POVRŠIN: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VRTOVI, POLJA, TRAVNIKI, GOZDOVI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ENOSTAVNOVANJSKE HIŠE,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POSTAVLJENE BREZ PRAVEGA REDA, PRECEJ NARAZEN</a:t>
            </a: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GOSPODARSKA POSLOPJA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HLEVI, SKEDNJI, SENIKI, KOZOLCI,…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 PROMETNE OZKE CESTE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VELIKO JE ŠE MAKEDAMSKIH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VAŠKO SREDIŠČE:</a:t>
            </a:r>
          </a:p>
          <a:p>
            <a:pPr marL="0" indent="0">
              <a:buNone/>
            </a:pPr>
            <a:r>
              <a:rPr lang="sl-SI" sz="4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CERKEV, ŽUPNIŠČE, TRGOVINA, GOSTILNA, KULTURNI IN GASILSKI DOM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VEČINA VAŠČANOV SE PREŽIVLJA S KMETIJSKIMI DEJAVNOSTMI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KOT SO: POLJEDELSTVO, ŽIVINOREJA, GOZDARSTVO, SADJARSTVO IN VINOGRADNIŠTVO.</a:t>
            </a: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Sloveniji še vedno več kot polovica prebivalcev živi na podeželju, vendar se jih zelo malo ukvarja s KMETIJSTVOM. Na delo se vozijo v </a:t>
            </a:r>
            <a:r>
              <a:rPr lang="sl-SI" sz="4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bližnja MESTA. Največ v LJUBLJANO.</a:t>
            </a:r>
            <a:endParaRPr lang="sl-SI" sz="43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MESTNO NASELJE - MESTO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2336" y="1772816"/>
            <a:ext cx="8101512" cy="453650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VEČJE NASELJE 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GOSTO NASELJENO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 ZELENIH POVRŠIN: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PARKI, IGRIŠČA, PARKIRIŠČA, ŠPORTNI OBJEKTI, …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VEČSTANOVANJSKE HIŠE 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(vrstne hiše, bloki, stolpnice), POSTAVLJENE TESNO SKUPAJ</a:t>
            </a: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POSLOVNE  STAVBE, ŠTEVILNA PODJETJA, TOVARNE,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ŠIROKE IN ZELO PROMETNE CESTE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MESTNO SREDIŠČE:</a:t>
            </a:r>
          </a:p>
          <a:p>
            <a:pPr marL="0" indent="0">
              <a:buNone/>
            </a:pPr>
            <a:r>
              <a:rPr lang="sl-SI" sz="4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MESTNA HIŠA, CERKEV, MESTNI TRG, TRŽNICA, TRGOVINE, PARKI, </a:t>
            </a:r>
          </a:p>
          <a:p>
            <a:pPr marL="0" indent="0">
              <a:buNone/>
            </a:pPr>
            <a:r>
              <a:rPr lang="sl-SI" sz="4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KULTURNE USTANOVE: muzeji, galerije, gledališča, …in DRUGE USTANOVE: osnovne </a:t>
            </a:r>
          </a:p>
          <a:p>
            <a:pPr marL="0" indent="0">
              <a:buNone/>
            </a:pPr>
            <a:r>
              <a:rPr lang="sl-SI" sz="4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srednje šole, univerza, zdravstveni domovi, bolnišnice,…</a:t>
            </a:r>
          </a:p>
          <a:p>
            <a:pPr marL="0" indent="0">
              <a:buNone/>
            </a:pPr>
            <a:r>
              <a:rPr lang="sl-SI" sz="4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VEČINA MEŠČANOV SE PREŽIVLJA </a:t>
            </a:r>
            <a:r>
              <a:rPr lang="sl-SI" sz="4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DEJAVNOSTMI, kot so TRGOVINA,</a:t>
            </a:r>
          </a:p>
          <a:p>
            <a:pPr marL="0" indent="0">
              <a:buNone/>
            </a:pPr>
            <a:r>
              <a:rPr lang="sl-SI" sz="4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INDUSTRIJA, PODJETNIŠTVO, OBRT,…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SEBOJ SE RAZLIKUJEJO PO VELIKOSTI, VIDEZU, STAROSTI,…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sz="4400" dirty="0" smtClean="0">
                <a:solidFill>
                  <a:srgbClr val="FF0000"/>
                </a:solidFill>
              </a:rPr>
              <a:t>MED MESTNIM IN PODEŽELSKIM - KRAJI </a:t>
            </a:r>
            <a:endParaRPr lang="sl-SI" sz="44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0096" y="2132856"/>
            <a:ext cx="7874080" cy="352839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PRETEKLOSTI SO SE LJUDJE VELIKO SELILI IZ PODEŽELJA V MESTA  ALI V BLIŽINO MEST.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SEDAJ SE SPET SELIJO NAZAJ NA PODEŽELJE, vendar se VEČINOMA NE ukvarjajo s KMETIJSTVOM.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KMEČKE HIŠE Z GOSPODARSKIMI NASELJI so zamenjale UDOBNE HIŠE</a:t>
            </a:r>
          </a:p>
          <a:p>
            <a:pPr marL="0" indent="0">
              <a:buNone/>
            </a:pPr>
            <a:r>
              <a:rPr lang="sl-SI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z </a:t>
            </a: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VELIKIMI </a:t>
            </a:r>
            <a:r>
              <a:rPr lang="sl-SI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VRTOVI.</a:t>
            </a:r>
            <a:endParaRPr lang="sl-SI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TAKO SO NASTALA </a:t>
            </a:r>
            <a:r>
              <a:rPr lang="sl-SI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nekakšna PRIMESTNA NASELJA, ki niso ne VASI in ne MESTA.</a:t>
            </a:r>
            <a:endParaRPr lang="sl-SI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3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 VZROKI ZA NASTANEK NASELIJ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2336" y="1581976"/>
            <a:ext cx="8051840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l-SI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PRVA naselja so nastala tam, kjer je bilo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VARNO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dovolj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VODE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RODOVITNE ZEMLJE 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ob pomembnih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PROMETNIH POTEH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PTUJ (velja za najstarejše mesto v Sloveniji), LJUBLJANA, MARIBOR, CELJE, KRANJ, DOMŽALE,…</a:t>
            </a:r>
          </a:p>
          <a:p>
            <a:pPr marL="0" indent="0">
              <a:buNone/>
            </a:pPr>
            <a:endParaRPr lang="sl-SI" sz="2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KASNEJE SO NASTAJALA V BLIŽINI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RUDNIKOV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ŽELEZNIKI, KROPA, IDRIJA,…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 MORJU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kjer se je razvilo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POMORSTVO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RIBOLOV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KOPER, IZOLA, PIRAN, PORTOROŽ in kasneje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TURIZEM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sz="2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GRIČEVNATA PODROČJA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kjer se je razvilo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VINOGRADNIŠTVO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l-SI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SADJARSTVO:</a:t>
            </a:r>
            <a:r>
              <a:rPr lang="sl-SI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GORIŠKA BRDA</a:t>
            </a:r>
            <a:r>
              <a:rPr lang="sl-SI" sz="21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GORJANCI,…</a:t>
            </a:r>
            <a:endParaRPr lang="sl-SI" sz="2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4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4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877</TotalTime>
  <Words>600</Words>
  <Application>Microsoft Office PowerPoint</Application>
  <PresentationFormat>Diaprojekcija na zaslonu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Courier New</vt:lpstr>
      <vt:lpstr>Wingdings 2</vt:lpstr>
      <vt:lpstr>Potek</vt:lpstr>
      <vt:lpstr>NASELJA</vt:lpstr>
      <vt:lpstr>ZEMLJEVID</vt:lpstr>
      <vt:lpstr>NASELJA</vt:lpstr>
      <vt:lpstr>NASELJE </vt:lpstr>
      <vt:lpstr>PODEŽELSKO NASELJE - VAS </vt:lpstr>
      <vt:lpstr>MESTNO NASELJE - MESTO </vt:lpstr>
      <vt:lpstr> MED MESTNIM IN PODEŽELSKIM - KRAJI </vt:lpstr>
      <vt:lpstr> VZROKI ZA NASTANEK NASELIJ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DOMAČI KRAJ</dc:title>
  <dc:creator>gale</dc:creator>
  <cp:lastModifiedBy>Ani Gale</cp:lastModifiedBy>
  <cp:revision>96</cp:revision>
  <dcterms:created xsi:type="dcterms:W3CDTF">2012-10-21T18:48:42Z</dcterms:created>
  <dcterms:modified xsi:type="dcterms:W3CDTF">2020-04-11T10:32:29Z</dcterms:modified>
</cp:coreProperties>
</file>