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sldIdLst>
    <p:sldId id="256" r:id="rId2"/>
    <p:sldId id="277" r:id="rId3"/>
    <p:sldId id="257" r:id="rId4"/>
    <p:sldId id="273" r:id="rId5"/>
    <p:sldId id="258" r:id="rId6"/>
    <p:sldId id="260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agica" initials="D" lastIdx="1" clrIdx="0">
    <p:extLst>
      <p:ext uri="{19B8F6BF-5375-455C-9EA6-DF929625EA0E}">
        <p15:presenceInfo xmlns:p15="http://schemas.microsoft.com/office/powerpoint/2012/main" userId="Dragi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11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27449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460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414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28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16860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7809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8186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5715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93788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0869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3C1EF9-4673-46E9-B73C-EE53CBCD91D6}" type="datetimeFigureOut">
              <a:rPr lang="en-SI" smtClean="0"/>
              <a:t>04/17/2020</a:t>
            </a:fld>
            <a:endParaRPr lang="en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A099FEA-17ED-4E3E-880E-9A82BC2AA265}" type="slidenum">
              <a:rPr lang="en-SI" smtClean="0"/>
              <a:t>‹#›</a:t>
            </a:fld>
            <a:endParaRPr lang="en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74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17/06/relationships/model3d" Target="../media/model3d3.glb"/><Relationship Id="rId7" Type="http://schemas.openxmlformats.org/officeDocument/2006/relationships/image" Target="../media/image17.jpeg"/><Relationship Id="rId2" Type="http://schemas.openxmlformats.org/officeDocument/2006/relationships/hyperlink" Target="https://www.youtube.com/watch?v=AUOvh-h3de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E789-3B02-4E6A-9540-DF3F97624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2294" y="1078883"/>
            <a:ext cx="6526365" cy="391256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NARAVOSLOVNI DAN  </a:t>
            </a:r>
            <a:br>
              <a:rPr lang="sl-SI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NARAVA </a:t>
            </a:r>
            <a:r>
              <a:rPr lang="sl-SI" sz="49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OKOLI NAS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Zvonč</a:t>
            </a:r>
            <a:r>
              <a:rPr lang="sl-SI" sz="27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trobentice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mačice</a:t>
            </a:r>
            <a:r>
              <a:rPr lang="sl-SI" sz="27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vijolice</a:t>
            </a:r>
            <a:r>
              <a:rPr lang="sl-SI" sz="2700" b="1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  <a:b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Zapoj</a:t>
            </a:r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esmico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najdeš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Zvončki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trobentice</a:t>
            </a:r>
            <a:endParaRPr lang="en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D101B-BCF8-4C5B-BAE9-5143A26E0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336" y="4514446"/>
            <a:ext cx="4299666" cy="871042"/>
          </a:xfrm>
        </p:spPr>
        <p:txBody>
          <a:bodyPr>
            <a:normAutofit/>
          </a:bodyPr>
          <a:lstStyle/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eleni val: Zvončki in trobentice! | Radio Celje">
            <a:extLst>
              <a:ext uri="{FF2B5EF4-FFF2-40B4-BE49-F238E27FC236}">
                <a16:creationId xmlns:a16="http://schemas.microsoft.com/office/drawing/2014/main" id="{0F684936-4D45-4139-8907-F98578293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10106" r="-2" b="429"/>
          <a:stretch/>
        </p:blipFill>
        <p:spPr bwMode="auto">
          <a:xfrm>
            <a:off x="1212788" y="1078883"/>
            <a:ext cx="3410419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miling Face">
                <a:extLst>
                  <a:ext uri="{FF2B5EF4-FFF2-40B4-BE49-F238E27FC236}">
                    <a16:creationId xmlns:a16="http://schemas.microsoft.com/office/drawing/2014/main" id="{D7BA1BC6-C2E8-4433-A1D9-8D0E6A5E22D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0436509"/>
                  </p:ext>
                </p:extLst>
              </p:nvPr>
            </p:nvGraphicFramePr>
            <p:xfrm>
              <a:off x="11025450" y="4284638"/>
              <a:ext cx="684338" cy="66532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684338" cy="665329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 ax="304048" ay="366696" az="3235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45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miling Face">
                <a:extLst>
                  <a:ext uri="{FF2B5EF4-FFF2-40B4-BE49-F238E27FC236}">
                    <a16:creationId xmlns:a16="http://schemas.microsoft.com/office/drawing/2014/main" id="{D7BA1BC6-C2E8-4433-A1D9-8D0E6A5E22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5450" y="4284638"/>
                <a:ext cx="684338" cy="66532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782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5"/>
    </mc:Choice>
    <mc:Fallback xmlns="">
      <p:transition spd="slow" advTm="420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3064-0D4F-49D6-8D4E-194982930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NAVODILA ZA DELO</a:t>
            </a:r>
            <a:endParaRPr lang="en-SI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13F37-7653-4158-8D6B-2A884B0E9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Med štirimi ponujenimi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dejavnost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mi izberi eno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izvedi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Predstavitev dejavnosti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NARAVA OKOLI NAS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lahko narediš:</a:t>
            </a: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obliki miselnega vzorca čez dve strani v zvezku,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 manjši plakat,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predstavitev v PWP.</a:t>
            </a:r>
          </a:p>
          <a:p>
            <a:pPr marL="0" indent="0">
              <a:buNone/>
            </a:pPr>
            <a:endParaRPr lang="sl-SI" sz="1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 ti nobena od predstavljenih možnost predstavitve ne ustreza, izberi svoj način predstavitve (*strip, kolaž utrinkov …).</a:t>
            </a:r>
            <a:endParaRPr lang="en-SI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miling Face">
                <a:extLst>
                  <a:ext uri="{FF2B5EF4-FFF2-40B4-BE49-F238E27FC236}">
                    <a16:creationId xmlns:a16="http://schemas.microsoft.com/office/drawing/2014/main" id="{2033C317-E20C-4991-8B0C-41C79A6CC5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9513217"/>
                  </p:ext>
                </p:extLst>
              </p:nvPr>
            </p:nvGraphicFramePr>
            <p:xfrm>
              <a:off x="5704524" y="737951"/>
              <a:ext cx="980362" cy="99265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980362" cy="992655"/>
                    </a:xfrm>
                    <a:prstGeom prst="rect">
                      <a:avLst/>
                    </a:prstGeom>
                  </am3d:spPr>
                  <am3d:camera>
                    <am3d:pos x="0" y="0" z="809380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067647" d="1000000"/>
                    <am3d:preTrans dx="0" dy="-2" dz="11535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7486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miling Face">
                <a:extLst>
                  <a:ext uri="{FF2B5EF4-FFF2-40B4-BE49-F238E27FC236}">
                    <a16:creationId xmlns:a16="http://schemas.microsoft.com/office/drawing/2014/main" id="{2033C317-E20C-4991-8B0C-41C79A6CC5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524" y="737951"/>
                <a:ext cx="980362" cy="992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miling Face With Smiling Eyes Emoji">
                <a:extLst>
                  <a:ext uri="{FF2B5EF4-FFF2-40B4-BE49-F238E27FC236}">
                    <a16:creationId xmlns:a16="http://schemas.microsoft.com/office/drawing/2014/main" id="{38766918-FC27-44B8-BD6C-56A1824CE9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82650829"/>
                  </p:ext>
                </p:extLst>
              </p:nvPr>
            </p:nvGraphicFramePr>
            <p:xfrm>
              <a:off x="5704524" y="756998"/>
              <a:ext cx="980362" cy="98036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80362" cy="980362"/>
                    </a:xfrm>
                    <a:prstGeom prst="rect">
                      <a:avLst/>
                    </a:prstGeom>
                  </am3d:spPr>
                  <am3d:camera>
                    <am3d:pos x="0" y="0" z="813585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044" d="1000000"/>
                    <am3d:preTrans dx="3" dy="-17963324" dz="-3666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74867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miling Face With Smiling Eyes Emoji">
                <a:extLst>
                  <a:ext uri="{FF2B5EF4-FFF2-40B4-BE49-F238E27FC236}">
                    <a16:creationId xmlns:a16="http://schemas.microsoft.com/office/drawing/2014/main" id="{38766918-FC27-44B8-BD6C-56A1824CE9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4524" y="756998"/>
                <a:ext cx="980362" cy="9803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980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9"/>
    </mc:Choice>
    <mc:Fallback xmlns="">
      <p:transition spd="slow" advTm="401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40715-FD57-402F-94FE-C4BB2CC7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392" y="356093"/>
            <a:ext cx="5114776" cy="6129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GOZD</a:t>
            </a:r>
            <a:endParaRPr lang="en-SI" sz="36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2" name="Content Placeholder 3081">
            <a:extLst>
              <a:ext uri="{FF2B5EF4-FFF2-40B4-BE49-F238E27FC236}">
                <a16:creationId xmlns:a16="http://schemas.microsoft.com/office/drawing/2014/main" id="{C9214748-9331-4F9D-9AA8-B69CDC57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37" y="1157681"/>
            <a:ext cx="11627141" cy="4999839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sl-SI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 boš šel/šla v gozd, se zaščiti pred klopi! </a:t>
            </a:r>
          </a:p>
          <a:p>
            <a:pPr marL="0" indent="0" algn="ctr">
              <a:buNone/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raziskovalno ekspedicijo vzemi s seboj lopatko, nekaj belih listov, voščenko, vrečko, telefon za fotografiranje.</a:t>
            </a:r>
          </a:p>
          <a:p>
            <a:pPr marL="0" indent="0">
              <a:buNone/>
            </a:pPr>
            <a:endParaRPr lang="sl-S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sz="2100" dirty="0">
                <a:latin typeface="Arial" panose="020B0604020202020204" pitchFamily="34" charset="0"/>
                <a:cs typeface="Arial" panose="020B0604020202020204" pitchFamily="34" charset="0"/>
              </a:rPr>
              <a:t>V svoji predstavitvi razvrsti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žive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nežive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dejavnike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okolja</a:t>
            </a:r>
            <a:r>
              <a:rPr lang="sl-SI" sz="2100" dirty="0">
                <a:latin typeface="Arial" panose="020B0604020202020204" pitchFamily="34" charset="0"/>
                <a:cs typeface="Arial" panose="020B0604020202020204" pitchFamily="34" charset="0"/>
              </a:rPr>
              <a:t> v gozdu: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DREVESA      SRNA      MAH     OBLAKI          SONCE       ŽUŽELKE    PRAPROT    KAMENJE       JEŽ      PRST</a:t>
            </a:r>
            <a:endParaRPr lang="sl-SI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Pobrskaj po gozdnih tleh. Zagotovo boš pod suhim listjem, pad kamnom, pod mahom … našel/našla katero od živali v gozdnih tleh. Nariši jo in predstavi.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Mogoče boš opazil/a katero od večjih živali. Lahko se odločiš za predstavitev te.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Opazuj drevesa - listavce in iglavce. Kaj opaziš? Svoja opažanja zapiši, nariši, fotografiraj.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Potipaj, opazuj skorjo na drevesnih deblih. List daj na drevesno deblo in ga močno podrgni z voščenko. Dobil/a si odtis drevesne skorje – lubja. Odtise dodaj v svojo predstavitev.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Opazuj rastline v gozdni podrasti. Katere že cvetijo? Predstavi katero od njih.</a:t>
            </a:r>
          </a:p>
          <a:p>
            <a:pPr marL="0" indent="0">
              <a:buNone/>
            </a:pPr>
            <a:r>
              <a:rPr lang="sl-SI" sz="19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Imajo smreke že vršičke? </a:t>
            </a:r>
            <a:r>
              <a:rPr lang="sl-SI" sz="1900" dirty="0">
                <a:latin typeface="Arial" panose="020B0604020202020204" pitchFamily="34" charset="0"/>
                <a:cs typeface="Arial" panose="020B0604020202020204" pitchFamily="34" charset="0"/>
              </a:rPr>
              <a:t>To so svetlo zeleni poganjki na koncu smrekovih vej in vejic. Lahko jih nabereš in narediš sirup.</a:t>
            </a:r>
          </a:p>
          <a:p>
            <a:pPr marL="0" indent="0">
              <a:buNone/>
            </a:pPr>
            <a:r>
              <a:rPr lang="sl-SI" sz="19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 nabiranju bodi</a:t>
            </a:r>
            <a:r>
              <a:rPr lang="sl-SI" dirty="0">
                <a:solidFill>
                  <a:srgbClr val="C00000"/>
                </a:solidFill>
              </a:rPr>
              <a:t> zelo pozoren/pozorna, da smrek s tem ne poškoduješ, ali pobereš prevelikega števila poganjkov, saj boš s tem naredil/a veliko škodo drevesu in gozdu.</a:t>
            </a:r>
          </a:p>
          <a:p>
            <a:pPr marL="0" indent="0">
              <a:buNone/>
            </a:pPr>
            <a:r>
              <a:rPr lang="sl-SI" sz="1900" b="1" u="sng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Postopek za pripravo sirupa</a:t>
            </a:r>
          </a:p>
          <a:p>
            <a:pPr marL="0" indent="0">
              <a:buNone/>
            </a:pP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Sirup iz smrekovih vršičkov se uporablja kot naravno zdravilo proti kašlju. Nabrane smrekove vršičke po plasteh (plast vršičkov, plast sladkorja) nadevaj v steklen kozarec do vrha. S pokrovčkom zaprt kozarec postavi na sonce za 40 dni, da se sladkor raztopi. Sirup, ki nastane, precedi in daj v kozarce ali stekleničke. Zaprte postavi v hladen in temen prostor. Sirup lahko uporabiš kot sok, če ga zmešaš z vodo, sirup za izkašljevanje ali za osladitev čaja.</a:t>
            </a:r>
            <a:endParaRPr lang="en-US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Sprehod skozi gozd – april 2014 | Gozd in gozdarstvo">
            <a:extLst>
              <a:ext uri="{FF2B5EF4-FFF2-40B4-BE49-F238E27FC236}">
                <a16:creationId xmlns:a16="http://schemas.microsoft.com/office/drawing/2014/main" id="{5792FF00-A8EA-4D12-BEA0-DEA4DA9FF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150"/>
          <a:stretch/>
        </p:blipFill>
        <p:spPr bwMode="auto">
          <a:xfrm>
            <a:off x="534303" y="167780"/>
            <a:ext cx="2284398" cy="1482383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lopi">
            <a:extLst>
              <a:ext uri="{FF2B5EF4-FFF2-40B4-BE49-F238E27FC236}">
                <a16:creationId xmlns:a16="http://schemas.microsoft.com/office/drawing/2014/main" id="{AD6A48F5-5430-4E40-B578-ED64628F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537" y="969038"/>
            <a:ext cx="777122" cy="3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30E6C-129D-4D5E-A87F-EA110B9B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01" y="234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TRAVNIK</a:t>
            </a:r>
            <a:endParaRPr lang="en-SI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FA83-83EF-4E27-A055-D92015EE1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660125"/>
            <a:ext cx="11258026" cy="25930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sl-SI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Razišči, kaj se v tem času dogaja na travnikih.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Katere travniške cvetlice že cvetijo? Katere trave so že pognale? Primerjaj naravne in gojene travnike.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prvi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fotografij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vidiš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___________,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jih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naredil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________.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Razišči,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žužkojedu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večino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časa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preživi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pod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zemljo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sl-SI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Predstavi ga. Predstaviš lahko tudi kakšno drugo žival, ki si jo vide/a na travniku.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drugi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fotografiji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__________.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Uživamo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solati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juhi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čajih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njega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pripravimo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tudi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sirup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 Pripravi jed, sirup, čaj … iz katerekoli travniške rastline. </a:t>
            </a:r>
            <a:r>
              <a:rPr lang="sl-SI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Napiši, nariši, fotografiraj postopek priprave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Katera žival kopa moj travnik? 2020">
            <a:extLst>
              <a:ext uri="{FF2B5EF4-FFF2-40B4-BE49-F238E27FC236}">
                <a16:creationId xmlns:a16="http://schemas.microsoft.com/office/drawing/2014/main" id="{281417F3-F851-41A4-83DD-851849C1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301" y="4893507"/>
            <a:ext cx="1873517" cy="124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grat — Naravne jedi.si">
            <a:extLst>
              <a:ext uri="{FF2B5EF4-FFF2-40B4-BE49-F238E27FC236}">
                <a16:creationId xmlns:a16="http://schemas.microsoft.com/office/drawing/2014/main" id="{E61BE84A-2FE6-4ED8-B4F4-71E701CF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655" y="4653932"/>
            <a:ext cx="2005189" cy="150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52B660-9981-49C5-A4B1-0BA5F88A1C2F}"/>
              </a:ext>
            </a:extLst>
          </p:cNvPr>
          <p:cNvSpPr/>
          <p:nvPr/>
        </p:nvSpPr>
        <p:spPr>
          <a:xfrm>
            <a:off x="4905652" y="4390318"/>
            <a:ext cx="25981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1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Sestavine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 </a:t>
            </a:r>
            <a:r>
              <a:rPr lang="en-US" sz="1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regratov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sirup:</a:t>
            </a:r>
            <a:endParaRPr lang="en-US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cvetov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regrata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tudi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kakšnega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več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vode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kg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sladkorja</a:t>
            </a:r>
            <a:endParaRPr lang="en-US" sz="1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dveh</a:t>
            </a:r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limon</a:t>
            </a:r>
            <a:endParaRPr lang="en-US" sz="16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04BFE-EE82-46B3-B0D9-84F4905C2929}"/>
              </a:ext>
            </a:extLst>
          </p:cNvPr>
          <p:cNvSpPr/>
          <p:nvPr/>
        </p:nvSpPr>
        <p:spPr>
          <a:xfrm>
            <a:off x="7736960" y="4169626"/>
            <a:ext cx="406635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Postopek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en-US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priprav</a:t>
            </a:r>
            <a:r>
              <a:rPr lang="sl-SI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regratovega</a:t>
            </a:r>
            <a:r>
              <a:rPr lang="en-US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sirupa</a:t>
            </a:r>
            <a:endParaRPr lang="en-US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Cvetove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očistimo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večjo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hladno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kuhat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Ko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zavre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zmanjšamo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zmernem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ognju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min.</a:t>
            </a:r>
          </a:p>
          <a:p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odcedimo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tekočino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posodo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sladkor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limonin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sok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toliko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nasta</a:t>
            </a:r>
            <a:r>
              <a:rPr lang="sl-SI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gosta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tekočin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mešamo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sirup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kozarce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stekleničke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l-SI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Zapremo jih s pokrovčki.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Počasi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ohladi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pokrijemo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odejo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Hranimo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temnem</a:t>
            </a:r>
            <a:r>
              <a:rPr lang="sl-SI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hladnem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prostoru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Regratov cvet">
            <a:extLst>
              <a:ext uri="{FF2B5EF4-FFF2-40B4-BE49-F238E27FC236}">
                <a16:creationId xmlns:a16="http://schemas.microsoft.com/office/drawing/2014/main" id="{A861CD90-09FF-4F50-AE49-C86333812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06" y="711422"/>
            <a:ext cx="932156" cy="69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687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BB60-88B1-4CB6-B302-157B0591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29" y="799265"/>
            <a:ext cx="5158687" cy="85861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SADOVNJAK</a:t>
            </a:r>
            <a:endParaRPr lang="en-SI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Naravno škropljenje proti ušem, pršicam in kaparjem - Zeleni svet">
            <a:extLst>
              <a:ext uri="{FF2B5EF4-FFF2-40B4-BE49-F238E27FC236}">
                <a16:creationId xmlns:a16="http://schemas.microsoft.com/office/drawing/2014/main" id="{15CC0CE5-7CF1-4407-8524-741C5EDB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000524"/>
            <a:ext cx="2571750" cy="192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rezovanje in škropljenje sadnega drevja | Zeleni prsti">
            <a:extLst>
              <a:ext uri="{FF2B5EF4-FFF2-40B4-BE49-F238E27FC236}">
                <a16:creationId xmlns:a16="http://schemas.microsoft.com/office/drawing/2014/main" id="{A1DE1EDC-4486-45BD-B719-979597C34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000525"/>
            <a:ext cx="2848734" cy="18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relice cvetijo, sadjarji se bojijo pozebe - Primorske novice">
            <a:extLst>
              <a:ext uri="{FF2B5EF4-FFF2-40B4-BE49-F238E27FC236}">
                <a16:creationId xmlns:a16="http://schemas.microsoft.com/office/drawing/2014/main" id="{E9601060-4AEB-418D-B17F-03D0E97C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92" y="4000524"/>
            <a:ext cx="2682978" cy="18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467F09-CA09-4F5B-A194-84AF546A8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73" y="1873353"/>
            <a:ext cx="1094763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sadovnjaku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najbolj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živahne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ptice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čebele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sl-SI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 Opazuj ptice v </a:t>
            </a:r>
            <a:r>
              <a:rPr lang="sl-SI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sadovnajku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. Pripravi predstavitev za tisto ptico, ki jo najpogosteje vidiš v sadovnjaku.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Predstaviš lahko čebele.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Katera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drevesa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že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cvetijo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katera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imajo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razvite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popke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Nariši, fotografiraj … cvetoče vejice v vašem sadovnjaku.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Katera dela ste že opravili v sadovnjaku? Katera še boste? Opiši.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Svet24.si - GROZLJIVO: Sinice jedo možgane drugih ptic!">
            <a:extLst>
              <a:ext uri="{FF2B5EF4-FFF2-40B4-BE49-F238E27FC236}">
                <a16:creationId xmlns:a16="http://schemas.microsoft.com/office/drawing/2014/main" id="{955A817C-C9F1-4700-B8D0-974A5965F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78" y="519367"/>
            <a:ext cx="1379914" cy="113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6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650A-BD6A-4F5F-9D8D-EAB90EF9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689414" cy="1450757"/>
          </a:xfrm>
        </p:spPr>
        <p:txBody>
          <a:bodyPr>
            <a:normAutofit/>
          </a:bodyPr>
          <a:lstStyle/>
          <a:p>
            <a:pPr algn="ctr"/>
            <a:r>
              <a:rPr lang="sl-SI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</a:t>
            </a:r>
            <a:endParaRPr lang="en-SI" sz="36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322A1-BD22-43F2-BE01-11835D299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Pomagaj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ršem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delu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vrtu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Katero žival si našel v zemlji? </a:t>
            </a:r>
            <a:r>
              <a:rPr lang="sl-SI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Nariši jo ali fotografiraj. Predstavi jo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Če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imaš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svojo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gredico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napiši, kako si se lotil spomladanskega urejanja (od gnojenja, </a:t>
            </a:r>
            <a:r>
              <a:rPr lang="sl-SI" dirty="0" err="1">
                <a:latin typeface="Arial" panose="020B0604020202020204" pitchFamily="34" charset="0"/>
                <a:cs typeface="Arial" panose="020B0604020202020204" pitchFamily="34" charset="0"/>
              </a:rPr>
              <a:t>lopatanja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 …). Katere rastline si posejal/a, posadil/a? Če jih še nisi, je čas, da se lotiš vrtnarskih opravil. Opazuj njihovo rast. 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Nariši in fotografiraj</a:t>
            </a: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Če gredice nimaš, si lahko narediš balkonski zelenjavni ali zeliščni vrtiček v loncu, v koritu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ali v zabojčku. Na povezavi imaš nasvet, kako si tak vrtiček urediš.</a:t>
            </a:r>
          </a:p>
          <a:p>
            <a:pPr marL="0" indent="0" algn="ctr">
              <a:buNone/>
            </a:pPr>
            <a:r>
              <a:rPr lang="sl-SI" dirty="0">
                <a:hlinkClick r:id="rId2"/>
              </a:rPr>
              <a:t>https://www.youtube.com/watch?v=AUOvh-h3deA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hovel">
                <a:extLst>
                  <a:ext uri="{FF2B5EF4-FFF2-40B4-BE49-F238E27FC236}">
                    <a16:creationId xmlns:a16="http://schemas.microsoft.com/office/drawing/2014/main" id="{8F4774D6-55CE-4EF5-ABFC-D1CB419C9A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741965"/>
                  </p:ext>
                </p:extLst>
              </p:nvPr>
            </p:nvGraphicFramePr>
            <p:xfrm>
              <a:off x="1222758" y="4803431"/>
              <a:ext cx="275391" cy="11652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5391" cy="1165246"/>
                    </a:xfrm>
                    <a:prstGeom prst="rect">
                      <a:avLst/>
                    </a:prstGeom>
                  </am3d:spPr>
                  <am3d:camera>
                    <am3d:pos x="0" y="0" z="483074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670283" d="1000000"/>
                    <am3d:preTrans dx="-929" dy="-18000000" dz="-10607"/>
                    <am3d:scale>
                      <am3d:sx n="1000000" d="1000000"/>
                      <am3d:sy n="1000000" d="1000000"/>
                      <am3d:sz n="1000000" d="1000000"/>
                    </am3d:scale>
                    <am3d:rot ax="1905967" ay="647427" az="3967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870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hovel">
                <a:extLst>
                  <a:ext uri="{FF2B5EF4-FFF2-40B4-BE49-F238E27FC236}">
                    <a16:creationId xmlns:a16="http://schemas.microsoft.com/office/drawing/2014/main" id="{8F4774D6-55CE-4EF5-ABFC-D1CB419C9A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22758" y="4803431"/>
                <a:ext cx="275391" cy="1165246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SAMOKOLNICA LIV-KOLESA 6-922 VARJENA LAKIRANA 80 L - Merkur.si">
            <a:extLst>
              <a:ext uri="{FF2B5EF4-FFF2-40B4-BE49-F238E27FC236}">
                <a16:creationId xmlns:a16="http://schemas.microsoft.com/office/drawing/2014/main" id="{79A4A678-2610-40B4-ADEF-E9312666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66" y="4922570"/>
            <a:ext cx="1501813" cy="120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blje 130 CM, 12 ZOB - Ceneje.si">
            <a:extLst>
              <a:ext uri="{FF2B5EF4-FFF2-40B4-BE49-F238E27FC236}">
                <a16:creationId xmlns:a16="http://schemas.microsoft.com/office/drawing/2014/main" id="{E1FC7846-5A7A-4B52-B7B6-43941D566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94" y="4922570"/>
            <a:ext cx="848170" cy="8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DILNI KLIN Z LESENIM ROEAJEM (3x14x28cm) - Ceneje.si">
            <a:extLst>
              <a:ext uri="{FF2B5EF4-FFF2-40B4-BE49-F238E27FC236}">
                <a16:creationId xmlns:a16="http://schemas.microsoft.com/office/drawing/2014/main" id="{7F56C419-9CC2-497E-B254-AAC1052D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52" y="5069621"/>
            <a:ext cx="848171" cy="63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 galerija: Semena">
            <a:extLst>
              <a:ext uri="{FF2B5EF4-FFF2-40B4-BE49-F238E27FC236}">
                <a16:creationId xmlns:a16="http://schemas.microsoft.com/office/drawing/2014/main" id="{6ECBD946-DEDC-4D37-A3E5-2F8CABB4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70" y="4774964"/>
            <a:ext cx="1327702" cy="9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eževniki - &quot;plugi narave&quot; | Utrinek.si">
            <a:extLst>
              <a:ext uri="{FF2B5EF4-FFF2-40B4-BE49-F238E27FC236}">
                <a16:creationId xmlns:a16="http://schemas.microsoft.com/office/drawing/2014/main" id="{F91B3049-A818-4602-B510-7FE2F275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7591" y="540773"/>
            <a:ext cx="2001516" cy="11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023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DFF6-8058-4446-9965-AF9D57AA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180944" cy="14507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ZAČUTI OKOLJE</a:t>
            </a:r>
            <a:endParaRPr lang="en-SI" sz="3600" b="1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4A14-5E29-4FE8-B22C-E3C158F7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Poišči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prijeten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kotiček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travniku, v gozdu, na vrtu ali v sadovnjaku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kjer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lahko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usedeš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l-SI" sz="2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Zamiži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globoko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dihaj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Kakšen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zrak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čutiš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vonj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temperatura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…)?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Opazuj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nebo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oblaki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premikajo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V katero smer?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Vidiš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morda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ptico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Katero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Potipaj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tla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čutiš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Opazuj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drevesa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Ali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opaziš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kakšno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gibanje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dreves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meniš,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Zamiži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poslušaj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Kaj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slišiš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SI" dirty="0"/>
          </a:p>
        </p:txBody>
      </p:sp>
      <p:pic>
        <p:nvPicPr>
          <p:cNvPr id="7170" name="Picture 2" descr="ZAČUTIMO OKOLJE Potrebščine: vprašalnik, pisalo Otroci si zunaj ...">
            <a:extLst>
              <a:ext uri="{FF2B5EF4-FFF2-40B4-BE49-F238E27FC236}">
                <a16:creationId xmlns:a16="http://schemas.microsoft.com/office/drawing/2014/main" id="{46B1D5A5-5A56-4E11-A0C8-DE380645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80" y="227319"/>
            <a:ext cx="1131073" cy="151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961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415</TotalTime>
  <Words>942</Words>
  <Application>Microsoft Office PowerPoint</Application>
  <PresentationFormat>Širokozaslonsko</PresentationFormat>
  <Paragraphs>70</Paragraphs>
  <Slides>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Retrospect</vt:lpstr>
      <vt:lpstr> NARAVOSLOVNI DAN    NARAVA OKOLI NAS  Zvončki in trobentice, mačice, vijolice …                                         Zapoj. Pesmico najdeš na Youtube: Zvončki in trobentice</vt:lpstr>
      <vt:lpstr>NAVODILA ZA DELO</vt:lpstr>
      <vt:lpstr>GOZD</vt:lpstr>
      <vt:lpstr>TRAVNIK</vt:lpstr>
      <vt:lpstr>SADOVNJAK</vt:lpstr>
      <vt:lpstr>                  VRT</vt:lpstr>
      <vt:lpstr>ZAČUTI OKOLJE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 – NARAVA OKOLI NAS  Zvonči in trobentice, mačice vijolice, spet iz zemlje vzkljijejo, zdaj pomlad je tu.</dc:title>
  <dc:creator>Mateja Jamnik</dc:creator>
  <cp:lastModifiedBy>Dragica</cp:lastModifiedBy>
  <cp:revision>55</cp:revision>
  <dcterms:created xsi:type="dcterms:W3CDTF">2020-04-03T20:04:35Z</dcterms:created>
  <dcterms:modified xsi:type="dcterms:W3CDTF">2020-04-17T14:09:14Z</dcterms:modified>
</cp:coreProperties>
</file>