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100" d="100"/>
          <a:sy n="100" d="100"/>
        </p:scale>
        <p:origin x="-12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92D050"/>
                </a:solidFill>
              </a:rPr>
              <a:t>NA CVETOČEM TRAVNIKU</a:t>
            </a:r>
            <a:endParaRPr lang="sl-SI" sz="4400" dirty="0">
              <a:solidFill>
                <a:srgbClr val="92D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54" y="1379177"/>
            <a:ext cx="5136000" cy="3852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46922" y="5552661"/>
            <a:ext cx="636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Šola na daljavo, maj 2020, Jožica Žurga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 bele kroge s črnim flomastrom nariši regratove lučke. S črnim flomastrom narišeš tudi steblo.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Vzorci, ki so jih ustvarili mehurčki, nas kar kličejo, da narišemo še druge travniške rastline. Uporabljaj flomastre in risbo lepo zapolni.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7" y="1539461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</a:t>
            </a:r>
            <a:r>
              <a:rPr lang="sl-SI" sz="2000" dirty="0" smtClean="0"/>
              <a:t>aščiti mizo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uhe barvice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</a:t>
            </a:r>
            <a:r>
              <a:rPr lang="sl-SI" sz="2000" dirty="0" smtClean="0"/>
              <a:t>oda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</a:t>
            </a:r>
            <a:r>
              <a:rPr lang="sl-SI" sz="2000" dirty="0" smtClean="0"/>
              <a:t>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lamico ali steblo regrata</a:t>
            </a:r>
            <a:endParaRPr lang="sl-SI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414105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56383" y="2414105"/>
            <a:ext cx="266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list ošili zeleno barvico. Lahko vzameš več različnih. Svetujem ti, da ustvariš kar veliko šiljenja. Več kot ga bo, močnejša bo barva.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Šiljenje streseš v kozarček in dodaš malo vode – mogoče tri ali štiri plastične pokrovčke. Dobro premešaš, da se barva raztopi.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" y="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 pripravljeno barvo dodaš tri ali štiri kapljice praška za posodo.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Zabava se lahko začne. S slamico (če je nimaš, lahko uporabiš stebelca regrata) pihaš v pripravljeno zmes in ustvarjaš mehurčke.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065695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Mehurčke prenašaš na pripravljen bel list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Mehurčkov ne smeš pokati. Počakaj, da počijo sami. Le tako bodo nastali lepi vzorci.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se ti zdi, da imaš zelenih mehurčkov dovolj, na enak način naredi barvo še iz rdečih ali rumenih barvic. Jaz sem uporabila rdeče.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Odvečno vodo popivnaj s papirnato brisačko in počakaj, da se podlaga posuši. To traja kar nekaj časa, zato moraš biti potrpežljiv.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98" y="1354122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 belega papirja s pomočjo kozarca ali šestila izreži kroge. Sam se odloči koliko krogov boš imel. </a:t>
            </a:r>
            <a:r>
              <a:rPr lang="sl-SI" sz="2400" smtClean="0"/>
              <a:t>Krogi predstavljajo </a:t>
            </a:r>
            <a:r>
              <a:rPr lang="sl-SI" sz="2400" dirty="0"/>
              <a:t>r</a:t>
            </a:r>
            <a:r>
              <a:rPr lang="sl-SI" sz="2400" dirty="0" smtClean="0"/>
              <a:t>egratovo lučko.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Kroge nalepi na pripravljeno podlago.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277</Words>
  <Application>Microsoft Office PowerPoint</Application>
  <PresentationFormat>Po meri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Bruno &amp; Jana</cp:lastModifiedBy>
  <cp:revision>7</cp:revision>
  <dcterms:created xsi:type="dcterms:W3CDTF">2020-05-05T16:52:39Z</dcterms:created>
  <dcterms:modified xsi:type="dcterms:W3CDTF">2020-05-10T11:01:59Z</dcterms:modified>
</cp:coreProperties>
</file>