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62" r:id="rId4"/>
    <p:sldId id="268" r:id="rId5"/>
    <p:sldId id="264" r:id="rId6"/>
    <p:sldId id="269" r:id="rId7"/>
    <p:sldId id="266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predictions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err="1" smtClean="0"/>
              <a:t>Class</a:t>
            </a:r>
            <a:r>
              <a:rPr lang="sl-SI" dirty="0" smtClean="0"/>
              <a:t> 7D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425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29" y="513373"/>
            <a:ext cx="8082253" cy="3737351"/>
          </a:xfrm>
        </p:spPr>
      </p:pic>
      <p:pic>
        <p:nvPicPr>
          <p:cNvPr id="8" name="Označba mesta vsebine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7"/>
          <a:stretch/>
        </p:blipFill>
        <p:spPr>
          <a:xfrm>
            <a:off x="3566985" y="3588414"/>
            <a:ext cx="8101914" cy="2672343"/>
          </a:xfrm>
        </p:spPr>
      </p:pic>
    </p:spTree>
    <p:extLst>
      <p:ext uri="{BB962C8B-B14F-4D97-AF65-F5344CB8AC3E}">
        <p14:creationId xmlns:p14="http://schemas.microsoft.com/office/powerpoint/2010/main" val="279792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627" y="1266738"/>
            <a:ext cx="9604552" cy="43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027" y="399944"/>
            <a:ext cx="4728519" cy="357069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870" y="3492844"/>
            <a:ext cx="7792994" cy="308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5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048" y="1280752"/>
            <a:ext cx="9650276" cy="52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0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041" y="510746"/>
            <a:ext cx="6324510" cy="200179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35" y="3962602"/>
            <a:ext cx="9020322" cy="26539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877" y="1791965"/>
            <a:ext cx="6724471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6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466" y="1258360"/>
            <a:ext cx="9596718" cy="4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926" y="259393"/>
            <a:ext cx="8464674" cy="282155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10" y="3070873"/>
            <a:ext cx="6492566" cy="35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21281" y="202598"/>
            <a:ext cx="6485900" cy="64172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70" y="170274"/>
            <a:ext cx="2954448" cy="29853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8841" y="3633627"/>
            <a:ext cx="2950720" cy="29872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75" y="230659"/>
            <a:ext cx="2319524" cy="234827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62" y="4308389"/>
            <a:ext cx="2319037" cy="234778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82" y="2460046"/>
            <a:ext cx="2316681" cy="234716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841" y="3155586"/>
            <a:ext cx="2950720" cy="7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6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46</TotalTime>
  <Words>4</Words>
  <Application>Microsoft Office PowerPoint</Application>
  <PresentationFormat>Širokozaslonsko</PresentationFormat>
  <Paragraphs>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Century Gothic</vt:lpstr>
      <vt:lpstr>Garamond</vt:lpstr>
      <vt:lpstr>Savon</vt:lpstr>
      <vt:lpstr>My predictions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predictions</dc:title>
  <dc:creator>Andrej</dc:creator>
  <cp:lastModifiedBy>Andrej</cp:lastModifiedBy>
  <cp:revision>8</cp:revision>
  <dcterms:created xsi:type="dcterms:W3CDTF">2020-03-28T08:17:13Z</dcterms:created>
  <dcterms:modified xsi:type="dcterms:W3CDTF">2020-03-28T09:10:48Z</dcterms:modified>
</cp:coreProperties>
</file>