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815A9-480A-4745-A017-DCBE67B9B6E7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2028-850B-4E94-9DB2-71A27D601FB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ItpR753mI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512167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sl-SI" dirty="0" smtClean="0"/>
              <a:t>ŠTEVILSKI IZRAZI</a:t>
            </a:r>
            <a:br>
              <a:rPr lang="sl-SI" dirty="0" smtClean="0"/>
            </a:br>
            <a:r>
              <a:rPr lang="sl-SI" dirty="0" smtClean="0"/>
              <a:t>(4. </a:t>
            </a:r>
            <a:r>
              <a:rPr lang="sl-SI" smtClean="0"/>
              <a:t>ura)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99992" y="6309320"/>
            <a:ext cx="4464496" cy="548680"/>
          </a:xfrm>
        </p:spPr>
        <p:txBody>
          <a:bodyPr>
            <a:noAutofit/>
          </a:bodyPr>
          <a:lstStyle/>
          <a:p>
            <a:r>
              <a:rPr lang="sl-SI" sz="2000" dirty="0" smtClean="0"/>
              <a:t>           Saša Klemenc, prof. </a:t>
            </a:r>
            <a:r>
              <a:rPr lang="sl-SI" sz="2000" dirty="0" err="1" smtClean="0"/>
              <a:t>razr</a:t>
            </a:r>
            <a:r>
              <a:rPr lang="sl-SI" sz="2000" dirty="0" smtClean="0"/>
              <a:t>. pouka</a:t>
            </a:r>
            <a:endParaRPr lang="sl-SI" sz="2000" dirty="0"/>
          </a:p>
        </p:txBody>
      </p:sp>
      <p:pic>
        <p:nvPicPr>
          <p:cNvPr id="4" name="Slika 3" descr="Raz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3790950" cy="3790950"/>
          </a:xfrm>
          <a:prstGeom prst="rect">
            <a:avLst/>
          </a:prstGeom>
        </p:spPr>
      </p:pic>
      <p:pic>
        <p:nvPicPr>
          <p:cNvPr id="7" name="~PP3794.WAV">
            <a:hlinkClick r:id="" action="ppaction://media"/>
          </p:cNvPr>
          <p:cNvPicPr>
            <a:picLocks noRot="1" noChangeAspect="1"/>
          </p:cNvPicPr>
          <p:nvPr>
            <a:wavAudioFile r:embed="rId1" name="~PP379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stol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1743075" cy="2619375"/>
          </a:xfrm>
        </p:spPr>
      </p:pic>
      <p:pic>
        <p:nvPicPr>
          <p:cNvPr id="8" name="Ograda vsebine 4" descr="sto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764704"/>
            <a:ext cx="1743075" cy="2619375"/>
          </a:xfrm>
          <a:prstGeom prst="rect">
            <a:avLst/>
          </a:prstGeom>
        </p:spPr>
      </p:pic>
      <p:pic>
        <p:nvPicPr>
          <p:cNvPr id="9" name="Ograda vsebine 4" descr="sto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764704"/>
            <a:ext cx="1743075" cy="2619375"/>
          </a:xfrm>
          <a:prstGeom prst="rect">
            <a:avLst/>
          </a:prstGeom>
        </p:spPr>
      </p:pic>
      <p:pic>
        <p:nvPicPr>
          <p:cNvPr id="10" name="Ograda vsebine 4" descr="sto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764704"/>
            <a:ext cx="1743075" cy="2619375"/>
          </a:xfrm>
          <a:prstGeom prst="rect">
            <a:avLst/>
          </a:prstGeom>
        </p:spPr>
      </p:pic>
      <p:pic>
        <p:nvPicPr>
          <p:cNvPr id="11" name="Ograda vsebine 4" descr="stol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1743075" cy="2619375"/>
          </a:xfrm>
        </p:spPr>
      </p:pic>
      <p:cxnSp>
        <p:nvCxnSpPr>
          <p:cNvPr id="13" name="Raven konektor 12"/>
          <p:cNvCxnSpPr/>
          <p:nvPr/>
        </p:nvCxnSpPr>
        <p:spPr>
          <a:xfrm>
            <a:off x="323528" y="306896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683568" y="4221088"/>
            <a:ext cx="2304256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5 • 4 = 20</a:t>
            </a:r>
            <a:endParaRPr lang="sl-SI" sz="36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611560" y="335699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Koliko je vseh lego kock?</a:t>
            </a:r>
            <a:endParaRPr lang="sl-SI" sz="3200" dirty="0"/>
          </a:p>
        </p:txBody>
      </p:sp>
      <p:pic>
        <p:nvPicPr>
          <p:cNvPr id="17" name="~PP1256.WAV">
            <a:hlinkClick r:id="" action="ppaction://media"/>
          </p:cNvPr>
          <p:cNvPicPr>
            <a:picLocks noRot="1" noChangeAspect="1"/>
          </p:cNvPicPr>
          <p:nvPr>
            <a:wavAudioFile r:embed="rId1" name="~PP125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4" descr="stol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1743075" cy="2619375"/>
          </a:xfrm>
        </p:spPr>
      </p:pic>
      <p:pic>
        <p:nvPicPr>
          <p:cNvPr id="5" name="Ograda vsebine 4" descr="sto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12776"/>
            <a:ext cx="1743075" cy="2619375"/>
          </a:xfrm>
          <a:prstGeom prst="rect">
            <a:avLst/>
          </a:prstGeom>
        </p:spPr>
      </p:pic>
      <p:pic>
        <p:nvPicPr>
          <p:cNvPr id="6" name="Ograda vsebine 4" descr="sto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340768"/>
            <a:ext cx="1743075" cy="2619375"/>
          </a:xfrm>
          <a:prstGeom prst="rect">
            <a:avLst/>
          </a:prstGeom>
        </p:spPr>
      </p:pic>
      <p:pic>
        <p:nvPicPr>
          <p:cNvPr id="7" name="Ograda vsebine 4" descr="sto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1743075" cy="2619375"/>
          </a:xfrm>
          <a:prstGeom prst="rect">
            <a:avLst/>
          </a:prstGeom>
        </p:spPr>
      </p:pic>
      <p:pic>
        <p:nvPicPr>
          <p:cNvPr id="8" name="Ograda vsebine 4" descr="sto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340768"/>
            <a:ext cx="1743075" cy="2619375"/>
          </a:xfrm>
          <a:prstGeom prst="rect">
            <a:avLst/>
          </a:prstGeom>
        </p:spPr>
      </p:pic>
      <p:cxnSp>
        <p:nvCxnSpPr>
          <p:cNvPr id="10" name="Raven konektor 9"/>
          <p:cNvCxnSpPr/>
          <p:nvPr/>
        </p:nvCxnSpPr>
        <p:spPr>
          <a:xfrm>
            <a:off x="395536" y="364502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flipV="1">
            <a:off x="6444208" y="2924944"/>
            <a:ext cx="1080120" cy="3600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flipV="1">
            <a:off x="6444208" y="2636912"/>
            <a:ext cx="1008112" cy="2880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 flipV="1">
            <a:off x="6444208" y="3212976"/>
            <a:ext cx="1008112" cy="2880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611560" y="90872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Odvzeli bomo 3 lego kocke</a:t>
            </a:r>
            <a:r>
              <a:rPr lang="sl-SI" sz="3600" dirty="0" smtClean="0"/>
              <a:t>.</a:t>
            </a:r>
            <a:endParaRPr lang="sl-SI" sz="3600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3131840" y="3933056"/>
            <a:ext cx="2952328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5 • 4 – 3 = 17</a:t>
            </a:r>
            <a:endParaRPr lang="sl-SI" sz="3200" dirty="0"/>
          </a:p>
        </p:txBody>
      </p:sp>
      <p:pic>
        <p:nvPicPr>
          <p:cNvPr id="24" name="~PP760.WAV">
            <a:hlinkClick r:id="" action="ppaction://media"/>
          </p:cNvPr>
          <p:cNvPicPr>
            <a:picLocks noRot="1" noChangeAspect="1"/>
          </p:cNvPicPr>
          <p:nvPr>
            <a:wavAudioFile r:embed="rId1" name="~PP76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25" name="PoljeZBesedilom 24"/>
          <p:cNvSpPr txBox="1"/>
          <p:nvPr/>
        </p:nvSpPr>
        <p:spPr>
          <a:xfrm>
            <a:off x="395536" y="4941168"/>
            <a:ext cx="4392488" cy="156966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l-SI" sz="3200" u="sng" dirty="0" smtClean="0"/>
          </a:p>
          <a:p>
            <a:r>
              <a:rPr lang="sl-SI" sz="3200" u="sng" dirty="0" smtClean="0"/>
              <a:t>5• 4 </a:t>
            </a:r>
            <a:r>
              <a:rPr lang="sl-SI" sz="3200" dirty="0" smtClean="0"/>
              <a:t>– 3 = 20 – 3 = 17</a:t>
            </a:r>
          </a:p>
          <a:p>
            <a:endParaRPr lang="sl-SI" dirty="0"/>
          </a:p>
          <a:p>
            <a:endParaRPr lang="sl-SI" sz="1400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467544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20</a:t>
            </a:r>
            <a:endParaRPr lang="sl-SI" dirty="0"/>
          </a:p>
        </p:txBody>
      </p:sp>
    </p:spTree>
  </p:cSld>
  <p:clrMapOvr>
    <a:masterClrMapping/>
  </p:clrMapOvr>
  <p:transition advTm="70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MNOŽENJE IMA VEDNO PREDNOST PRED ODŠTEVANJEM.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</a:t>
            </a:r>
            <a:r>
              <a:rPr lang="sl-SI" sz="2000" dirty="0" smtClean="0"/>
              <a:t>8</a:t>
            </a:r>
            <a:endParaRPr lang="sl-SI" dirty="0" smtClean="0"/>
          </a:p>
          <a:p>
            <a:pPr marL="514350" indent="-514350">
              <a:buNone/>
            </a:pPr>
            <a:r>
              <a:rPr lang="sl-SI" dirty="0" smtClean="0"/>
              <a:t>1. Primer: 15 – </a:t>
            </a:r>
            <a:r>
              <a:rPr lang="sl-SI" u="sng" dirty="0" smtClean="0"/>
              <a:t>2 • 4  </a:t>
            </a:r>
            <a:r>
              <a:rPr lang="sl-SI" dirty="0" smtClean="0"/>
              <a:t>= 15 – 8 = 7</a:t>
            </a:r>
          </a:p>
          <a:p>
            <a:pPr marL="514350" indent="-514350">
              <a:buNone/>
            </a:pPr>
            <a:endParaRPr lang="sl-SI" dirty="0" smtClean="0"/>
          </a:p>
          <a:p>
            <a:pPr marL="514350" indent="-514350">
              <a:buNone/>
            </a:pPr>
            <a:r>
              <a:rPr lang="sl-SI" dirty="0" smtClean="0"/>
              <a:t>                              </a:t>
            </a:r>
            <a:r>
              <a:rPr lang="sl-SI" sz="1800" dirty="0" smtClean="0"/>
              <a:t>21</a:t>
            </a:r>
            <a:endParaRPr lang="sl-SI" dirty="0"/>
          </a:p>
          <a:p>
            <a:pPr marL="514350" indent="-514350">
              <a:buNone/>
            </a:pPr>
            <a:r>
              <a:rPr lang="sl-SI" dirty="0" smtClean="0"/>
              <a:t>2. Primer: 43 –</a:t>
            </a:r>
            <a:r>
              <a:rPr lang="sl-SI" dirty="0"/>
              <a:t> </a:t>
            </a:r>
            <a:r>
              <a:rPr lang="sl-SI" u="sng" dirty="0" smtClean="0"/>
              <a:t>7 • 3 </a:t>
            </a:r>
            <a:r>
              <a:rPr lang="sl-SI" dirty="0" smtClean="0"/>
              <a:t>= 43 – 21 = 22</a:t>
            </a:r>
          </a:p>
          <a:p>
            <a:pPr marL="514350" indent="-514350">
              <a:buNone/>
            </a:pPr>
            <a:endParaRPr lang="sl-SI" dirty="0" smtClean="0"/>
          </a:p>
          <a:p>
            <a:pPr marL="514350" indent="-514350">
              <a:buNone/>
            </a:pPr>
            <a:r>
              <a:rPr lang="sl-SI" sz="2000" dirty="0" smtClean="0"/>
              <a:t>DZ- str. 92</a:t>
            </a:r>
            <a:endParaRPr lang="sl-SI" sz="2000" dirty="0"/>
          </a:p>
          <a:p>
            <a:pPr marL="514350" indent="-514350">
              <a:buNone/>
            </a:pPr>
            <a:r>
              <a:rPr lang="sl-SI" sz="2000" dirty="0" smtClean="0"/>
              <a:t>DZ –str. 93 reši v gibanju. </a:t>
            </a:r>
            <a:r>
              <a:rPr lang="sl-SI" sz="2000" smtClean="0"/>
              <a:t>Klikni:</a:t>
            </a:r>
            <a:endParaRPr lang="sl-SI" sz="2000" dirty="0" smtClean="0"/>
          </a:p>
          <a:p>
            <a:pPr marL="514350" indent="-514350">
              <a:buNone/>
            </a:pPr>
            <a:r>
              <a:rPr lang="sl-SI" sz="2000" dirty="0" smtClean="0">
                <a:hlinkClick r:id="rId3"/>
              </a:rPr>
              <a:t>https://www.youtube.com/watch?v=qyItpR753mI&amp;feature=youtu.be</a:t>
            </a:r>
            <a:endParaRPr lang="sl-SI" sz="2000" dirty="0"/>
          </a:p>
        </p:txBody>
      </p:sp>
      <p:pic>
        <p:nvPicPr>
          <p:cNvPr id="8" name="~PP487.WAV">
            <a:hlinkClick r:id="" action="ppaction://media"/>
          </p:cNvPr>
          <p:cNvPicPr>
            <a:picLocks noRot="1" noChangeAspect="1"/>
          </p:cNvPicPr>
          <p:nvPr>
            <a:wavAudioFile r:embed="rId1" name="~PP48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107</Words>
  <Application>Microsoft Office PowerPoint</Application>
  <PresentationFormat>Diaprojekcija na zaslonu (4:3)</PresentationFormat>
  <Paragraphs>19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ŠTEVILSKI IZRAZI (4. ura)</vt:lpstr>
      <vt:lpstr>Diapozitiv 2</vt:lpstr>
      <vt:lpstr>Diapozitiv 3</vt:lpstr>
      <vt:lpstr>MNOŽENJE IMA VEDNO PREDNOST PRED ODŠTEVANJEM.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ŠTEVILSKI IZRAZI</dc:title>
  <dc:creator>Home</dc:creator>
  <cp:lastModifiedBy>Home</cp:lastModifiedBy>
  <cp:revision>7</cp:revision>
  <dcterms:created xsi:type="dcterms:W3CDTF">2020-03-30T12:19:33Z</dcterms:created>
  <dcterms:modified xsi:type="dcterms:W3CDTF">2020-03-31T15:35:24Z</dcterms:modified>
</cp:coreProperties>
</file>