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E4921-7DD9-4B87-9323-002712C79050}" type="datetimeFigureOut">
              <a:rPr lang="sl-SI" smtClean="0"/>
              <a:pPr/>
              <a:t>30.3.2020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131C5-0530-4531-B81F-675BE580904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3.wav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4.wav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2400" cy="1470025"/>
          </a:xfrm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r>
              <a:rPr lang="sl-SI" dirty="0" smtClean="0"/>
              <a:t>ŠTEVILSKI </a:t>
            </a:r>
            <a:r>
              <a:rPr lang="sl-SI" dirty="0" smtClean="0"/>
              <a:t>IZRAZI</a:t>
            </a:r>
            <a:br>
              <a:rPr lang="sl-SI" dirty="0" smtClean="0"/>
            </a:br>
            <a:r>
              <a:rPr lang="sl-SI" dirty="0" smtClean="0"/>
              <a:t>(3. </a:t>
            </a:r>
            <a:r>
              <a:rPr lang="sl-SI" smtClean="0"/>
              <a:t>ura)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4048" y="5445224"/>
            <a:ext cx="3816424" cy="576064"/>
          </a:xfrm>
        </p:spPr>
        <p:txBody>
          <a:bodyPr>
            <a:normAutofit/>
          </a:bodyPr>
          <a:lstStyle/>
          <a:p>
            <a:r>
              <a:rPr lang="sl-SI" sz="2000" dirty="0" smtClean="0"/>
              <a:t>Saša Klemenc, prof. </a:t>
            </a:r>
            <a:r>
              <a:rPr lang="sl-SI" sz="2000" dirty="0" err="1" smtClean="0"/>
              <a:t>razr</a:t>
            </a:r>
            <a:r>
              <a:rPr lang="sl-SI" sz="2000" dirty="0" smtClean="0"/>
              <a:t>. pouka</a:t>
            </a:r>
            <a:endParaRPr lang="sl-SI" sz="2000" dirty="0"/>
          </a:p>
        </p:txBody>
      </p:sp>
      <p:pic>
        <p:nvPicPr>
          <p:cNvPr id="4" name="~PP1943.WAV">
            <a:hlinkClick r:id="" action="ppaction://media"/>
          </p:cNvPr>
          <p:cNvPicPr>
            <a:picLocks noRot="1" noChangeAspect="1"/>
          </p:cNvPicPr>
          <p:nvPr>
            <a:wavAudioFile r:embed="rId1" name="~PP1943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Slika 5" descr="Razr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2636912"/>
            <a:ext cx="3790950" cy="3790950"/>
          </a:xfrm>
          <a:prstGeom prst="rect">
            <a:avLst/>
          </a:prstGeom>
        </p:spPr>
      </p:pic>
    </p:spTree>
  </p:cSld>
  <p:clrMapOvr>
    <a:masterClrMapping/>
  </p:clrMapOvr>
  <p:transition advTm="7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stolpič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199" y="2204864"/>
            <a:ext cx="2317733" cy="1774120"/>
          </a:xfrm>
        </p:spPr>
      </p:pic>
      <p:pic>
        <p:nvPicPr>
          <p:cNvPr id="6" name="Ograda vsebine 4" descr="stolpič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32924" y="2204865"/>
            <a:ext cx="2257731" cy="1728191"/>
          </a:xfrm>
        </p:spPr>
      </p:pic>
      <p:sp>
        <p:nvSpPr>
          <p:cNvPr id="8" name="Pravokotnik 7"/>
          <p:cNvSpPr/>
          <p:nvPr/>
        </p:nvSpPr>
        <p:spPr>
          <a:xfrm>
            <a:off x="2843808" y="5661248"/>
            <a:ext cx="2592288" cy="72008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75856" y="56612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2 • 3 = 6</a:t>
            </a:r>
            <a:endParaRPr lang="sl-SI" sz="36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11560" y="4581128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            Koliko je vseh lego kock?</a:t>
            </a:r>
            <a:endParaRPr lang="sl-SI" sz="3200" dirty="0"/>
          </a:p>
        </p:txBody>
      </p:sp>
      <p:pic>
        <p:nvPicPr>
          <p:cNvPr id="17" name="~PP3265.WAV">
            <a:hlinkClick r:id="" action="ppaction://media"/>
          </p:cNvPr>
          <p:cNvPicPr>
            <a:picLocks noRot="1" noChangeAspect="1"/>
          </p:cNvPicPr>
          <p:nvPr>
            <a:wavAudioFile r:embed="rId1" name="~PP3265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1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Ograda vsebine 4" descr="stolpič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17500"/>
            <a:ext cx="1882552" cy="1441008"/>
          </a:xfrm>
        </p:spPr>
      </p:pic>
      <p:pic>
        <p:nvPicPr>
          <p:cNvPr id="7" name="Ograda vsebine 6" descr="modra kocka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80112" y="2636912"/>
            <a:ext cx="1781808" cy="1096497"/>
          </a:xfrm>
        </p:spPr>
      </p:pic>
      <p:pic>
        <p:nvPicPr>
          <p:cNvPr id="6" name="Ograda vsebine 4" descr="stolpi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2348880"/>
            <a:ext cx="1882552" cy="1441008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11560" y="42210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/>
              <a:t>Koliko je lego kock sedaj?</a:t>
            </a:r>
            <a:endParaRPr lang="sl-SI" sz="3200" dirty="0"/>
          </a:p>
        </p:txBody>
      </p:sp>
      <p:sp>
        <p:nvSpPr>
          <p:cNvPr id="10" name="Pravokotnik 9"/>
          <p:cNvSpPr/>
          <p:nvPr/>
        </p:nvSpPr>
        <p:spPr>
          <a:xfrm>
            <a:off x="2699792" y="5085184"/>
            <a:ext cx="2664296" cy="79208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olidFill>
                  <a:schemeClr val="tx1"/>
                </a:solidFill>
              </a:rPr>
              <a:t>2 • 3 + 1 = 7</a:t>
            </a:r>
          </a:p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13" name="~PP1199.WAV">
            <a:hlinkClick r:id="" action="ppaction://media"/>
          </p:cNvPr>
          <p:cNvPicPr>
            <a:picLocks noRot="1" noChangeAspect="1"/>
          </p:cNvPicPr>
          <p:nvPr>
            <a:wavAudioFile r:embed="rId1" name="~PP119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4" descr="stolpič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908720"/>
            <a:ext cx="1666528" cy="1275652"/>
          </a:xfrm>
        </p:spPr>
      </p:pic>
      <p:pic>
        <p:nvPicPr>
          <p:cNvPr id="6" name="Ograda vsebine 4" descr="stolpič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80112" y="908720"/>
            <a:ext cx="1666528" cy="1275652"/>
          </a:xfrm>
        </p:spPr>
      </p:pic>
      <p:pic>
        <p:nvPicPr>
          <p:cNvPr id="7" name="Slika 6" descr="modra koc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908720"/>
            <a:ext cx="1553214" cy="955824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395536" y="2564904"/>
            <a:ext cx="8208912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indent="-514350"/>
            <a:r>
              <a:rPr lang="sl-SI" sz="3200" dirty="0" smtClean="0"/>
              <a:t>1. Kako bi račun napisali sedaj?</a:t>
            </a:r>
          </a:p>
          <a:p>
            <a:pPr marL="514350" indent="-514350"/>
            <a:endParaRPr lang="sl-SI" sz="3200" dirty="0" smtClean="0"/>
          </a:p>
          <a:p>
            <a:pPr marL="514350" indent="-514350"/>
            <a:endParaRPr lang="sl-SI" sz="3200" dirty="0" smtClean="0"/>
          </a:p>
          <a:p>
            <a:pPr marL="514350" indent="-514350"/>
            <a:endParaRPr lang="sl-SI" sz="3200" dirty="0" smtClean="0"/>
          </a:p>
          <a:p>
            <a:pPr marL="514350" indent="-514350"/>
            <a:endParaRPr lang="sl-SI" sz="3200" dirty="0" smtClean="0"/>
          </a:p>
          <a:p>
            <a:pPr marL="514350" indent="-514350"/>
            <a:r>
              <a:rPr lang="sl-SI" sz="3200" dirty="0" smtClean="0"/>
              <a:t>2. Ali se je število lego kock kaj spremenilo?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1259632" y="3573016"/>
            <a:ext cx="3384376" cy="864096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600" dirty="0" smtClean="0">
                <a:solidFill>
                  <a:schemeClr val="tx1"/>
                </a:solidFill>
              </a:rPr>
              <a:t>1 + 2 • 3 = 7 </a:t>
            </a:r>
          </a:p>
          <a:p>
            <a:pPr algn="ctr"/>
            <a:endParaRPr lang="sl-SI" dirty="0"/>
          </a:p>
        </p:txBody>
      </p:sp>
      <p:pic>
        <p:nvPicPr>
          <p:cNvPr id="9" name="~PP1052.WAV">
            <a:hlinkClick r:id="" action="ppaction://media"/>
          </p:cNvPr>
          <p:cNvPicPr>
            <a:picLocks noRot="1" noChangeAspect="1"/>
          </p:cNvPicPr>
          <p:nvPr>
            <a:wavAudioFile r:embed="rId1" name="~PP1052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184576" cy="7920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l-SI" sz="3600" dirty="0" smtClean="0">
                <a:solidFill>
                  <a:schemeClr val="tx1"/>
                </a:solidFill>
              </a:rPr>
              <a:t/>
            </a:r>
            <a:br>
              <a:rPr lang="sl-SI" sz="3600" dirty="0" smtClean="0">
                <a:solidFill>
                  <a:schemeClr val="tx1"/>
                </a:solidFill>
              </a:rPr>
            </a:br>
            <a:r>
              <a:rPr lang="sl-SI" sz="3600" dirty="0" smtClean="0">
                <a:solidFill>
                  <a:schemeClr val="tx1"/>
                </a:solidFill>
              </a:rPr>
              <a:t>1 + 2 • 3 = </a:t>
            </a:r>
          </a:p>
          <a:p>
            <a:pPr algn="ctr"/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628800"/>
            <a:ext cx="8507288" cy="4525963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 1. NAČIN                                            2. NAČIN</a:t>
            </a:r>
          </a:p>
          <a:p>
            <a:pPr>
              <a:buNone/>
            </a:pPr>
            <a:r>
              <a:rPr lang="sl-SI" dirty="0" smtClean="0"/>
              <a:t>   </a:t>
            </a:r>
            <a:r>
              <a:rPr lang="sl-SI" sz="2400" dirty="0" smtClean="0"/>
              <a:t>3</a:t>
            </a:r>
            <a:r>
              <a:rPr lang="sl-SI" sz="2800" dirty="0" smtClean="0"/>
              <a:t>                                                                     </a:t>
            </a:r>
            <a:r>
              <a:rPr lang="sl-SI" sz="2400" dirty="0" smtClean="0"/>
              <a:t>6</a:t>
            </a:r>
            <a:endParaRPr lang="sl-SI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sl-SI" u="sng" dirty="0" smtClean="0">
                <a:solidFill>
                  <a:schemeClr val="tx1"/>
                </a:solidFill>
              </a:rPr>
              <a:t>1 + 2 </a:t>
            </a:r>
            <a:r>
              <a:rPr lang="sl-SI" dirty="0" smtClean="0">
                <a:solidFill>
                  <a:schemeClr val="tx1"/>
                </a:solidFill>
              </a:rPr>
              <a:t>• 3 = </a:t>
            </a:r>
            <a:r>
              <a:rPr lang="sl-SI" dirty="0" smtClean="0"/>
              <a:t>3 </a:t>
            </a:r>
            <a:r>
              <a:rPr lang="sl-SI" dirty="0" smtClean="0">
                <a:solidFill>
                  <a:schemeClr val="tx1"/>
                </a:solidFill>
              </a:rPr>
              <a:t>• 3 = 9                     1 + </a:t>
            </a:r>
            <a:r>
              <a:rPr lang="sl-SI" u="sng" dirty="0" smtClean="0">
                <a:solidFill>
                  <a:schemeClr val="tx1"/>
                </a:solidFill>
              </a:rPr>
              <a:t>2 • 3 </a:t>
            </a:r>
            <a:r>
              <a:rPr lang="sl-SI" dirty="0" smtClean="0">
                <a:solidFill>
                  <a:schemeClr val="tx1"/>
                </a:solidFill>
              </a:rPr>
              <a:t>= 1 + 6 = 7  </a:t>
            </a:r>
          </a:p>
          <a:p>
            <a:pPr>
              <a:buNone/>
            </a:pPr>
            <a:endParaRPr lang="sl-SI" dirty="0"/>
          </a:p>
        </p:txBody>
      </p:sp>
      <p:cxnSp>
        <p:nvCxnSpPr>
          <p:cNvPr id="6" name="Raven puščični konektor 5"/>
          <p:cNvCxnSpPr/>
          <p:nvPr/>
        </p:nvCxnSpPr>
        <p:spPr>
          <a:xfrm flipH="1">
            <a:off x="1691680" y="1484784"/>
            <a:ext cx="1008112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konektor 8"/>
          <p:cNvCxnSpPr/>
          <p:nvPr/>
        </p:nvCxnSpPr>
        <p:spPr>
          <a:xfrm>
            <a:off x="5580112" y="1484784"/>
            <a:ext cx="1224136" cy="1296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Slika 18" descr="Naro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797152"/>
            <a:ext cx="792087" cy="626156"/>
          </a:xfrm>
          <a:prstGeom prst="rect">
            <a:avLst/>
          </a:prstGeom>
        </p:spPr>
      </p:pic>
      <p:pic>
        <p:nvPicPr>
          <p:cNvPr id="20" name="Slika 19" descr="Pravil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4869160"/>
            <a:ext cx="720080" cy="647161"/>
          </a:xfrm>
          <a:prstGeom prst="rect">
            <a:avLst/>
          </a:prstGeom>
        </p:spPr>
      </p:pic>
      <p:pic>
        <p:nvPicPr>
          <p:cNvPr id="8" name="~PP946.WAV">
            <a:hlinkClick r:id="" action="ppaction://media"/>
          </p:cNvPr>
          <p:cNvPicPr>
            <a:picLocks noRot="1" noChangeAspect="1"/>
          </p:cNvPicPr>
          <p:nvPr>
            <a:wavAudioFile r:embed="rId1" name="~PP946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94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2218258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MNOŽENJE IMA PREDNOST PRED SEŠTEVANJEM.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388843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sl-SI" sz="2800" dirty="0" smtClean="0"/>
              <a:t>                                </a:t>
            </a:r>
            <a:r>
              <a:rPr lang="sl-SI" sz="2000" dirty="0" smtClean="0"/>
              <a:t>15</a:t>
            </a:r>
            <a:endParaRPr lang="sl-SI" sz="2800" dirty="0" smtClean="0"/>
          </a:p>
          <a:p>
            <a:pPr>
              <a:buNone/>
            </a:pPr>
            <a:r>
              <a:rPr lang="sl-SI" dirty="0" smtClean="0"/>
              <a:t>1. primer: 7 + </a:t>
            </a:r>
            <a:r>
              <a:rPr lang="sl-SI" u="sng" dirty="0" smtClean="0"/>
              <a:t>3 • 5 </a:t>
            </a:r>
            <a:r>
              <a:rPr lang="sl-SI" dirty="0" smtClean="0"/>
              <a:t>= 22</a:t>
            </a:r>
          </a:p>
          <a:p>
            <a:pPr>
              <a:buNone/>
            </a:pPr>
            <a:r>
              <a:rPr lang="sl-SI" dirty="0" smtClean="0"/>
              <a:t>                 </a:t>
            </a:r>
          </a:p>
          <a:p>
            <a:pPr>
              <a:buNone/>
            </a:pPr>
            <a:r>
              <a:rPr lang="sl-SI" sz="2400" dirty="0"/>
              <a:t> </a:t>
            </a:r>
            <a:r>
              <a:rPr lang="sl-SI" sz="2400" dirty="0" smtClean="0"/>
              <a:t>                             </a:t>
            </a:r>
            <a:r>
              <a:rPr lang="sl-SI" sz="2000" dirty="0" smtClean="0"/>
              <a:t>18</a:t>
            </a:r>
            <a:endParaRPr lang="sl-SI" dirty="0"/>
          </a:p>
          <a:p>
            <a:pPr>
              <a:buNone/>
            </a:pPr>
            <a:r>
              <a:rPr lang="sl-SI" dirty="0" smtClean="0"/>
              <a:t> 2. primer: </a:t>
            </a:r>
            <a:r>
              <a:rPr lang="sl-SI" u="sng" dirty="0" smtClean="0"/>
              <a:t>3 • 6 </a:t>
            </a:r>
            <a:r>
              <a:rPr lang="sl-SI" dirty="0" smtClean="0"/>
              <a:t>+ 8 = 26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6" name="~PP1473.WAV">
            <a:hlinkClick r:id="" action="ppaction://media"/>
          </p:cNvPr>
          <p:cNvPicPr>
            <a:picLocks noRot="1" noChangeAspect="1"/>
          </p:cNvPicPr>
          <p:nvPr>
            <a:wavAudioFile r:embed="rId1" name="~PP147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39552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DZ–str. 91</a:t>
            </a:r>
            <a:endParaRPr lang="sl-SI" dirty="0"/>
          </a:p>
        </p:txBody>
      </p:sp>
    </p:spTree>
  </p:cSld>
  <p:clrMapOvr>
    <a:masterClrMapping/>
  </p:clrMapOvr>
  <p:transition advTm="93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131</Words>
  <Application>Microsoft Office PowerPoint</Application>
  <PresentationFormat>Diaprojekcija na zaslonu (4:3)</PresentationFormat>
  <Paragraphs>27</Paragraphs>
  <Slides>6</Slides>
  <Notes>0</Notes>
  <HiddenSlides>0</HiddenSlides>
  <MMClips>6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ŠTEVILSKI IZRAZI (3. ura)</vt:lpstr>
      <vt:lpstr>Diapozitiv 2</vt:lpstr>
      <vt:lpstr>Diapozitiv 3</vt:lpstr>
      <vt:lpstr>Diapozitiv 4</vt:lpstr>
      <vt:lpstr> 1 + 2 • 3 =  </vt:lpstr>
      <vt:lpstr>MNOŽENJE IMA PREDNOST PRED SEŠTEVANJEM.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ŠTEVILSKI IZRAZI</dc:title>
  <dc:creator>Home</dc:creator>
  <cp:lastModifiedBy>Home</cp:lastModifiedBy>
  <cp:revision>5</cp:revision>
  <dcterms:created xsi:type="dcterms:W3CDTF">2020-03-30T07:38:12Z</dcterms:created>
  <dcterms:modified xsi:type="dcterms:W3CDTF">2020-03-30T13:00:58Z</dcterms:modified>
</cp:coreProperties>
</file>