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3" r:id="rId4"/>
    <p:sldId id="275" r:id="rId5"/>
    <p:sldId id="266" r:id="rId6"/>
    <p:sldId id="267" r:id="rId7"/>
    <p:sldId id="274" r:id="rId8"/>
    <p:sldId id="272" r:id="rId9"/>
    <p:sldId id="265" r:id="rId10"/>
    <p:sldId id="276" r:id="rId11"/>
    <p:sldId id="277" r:id="rId12"/>
    <p:sldId id="279" r:id="rId13"/>
    <p:sldId id="278" r:id="rId14"/>
    <p:sldId id="280" r:id="rId15"/>
    <p:sldId id="28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191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649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89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3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0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17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270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91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8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99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116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47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729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08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754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53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40E01-FF5D-4F32-81F5-FBF9B399F7A3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989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1638" y="363943"/>
            <a:ext cx="10351736" cy="2571415"/>
          </a:xfrm>
        </p:spPr>
        <p:txBody>
          <a:bodyPr>
            <a:normAutofit/>
          </a:bodyPr>
          <a:lstStyle/>
          <a:p>
            <a:pPr algn="l"/>
            <a:r>
              <a:rPr lang="sl-SI" dirty="0"/>
              <a:t>RISANJE s flumastri in suhimi barvicami v MAT zvezek</a:t>
            </a:r>
            <a:br>
              <a:rPr lang="sl-SI" dirty="0"/>
            </a:br>
            <a:r>
              <a:rPr lang="sl-SI" dirty="0"/>
              <a:t>ASIMETRIJA - ŠPORTNIK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1638" y="3180522"/>
            <a:ext cx="7976794" cy="125896"/>
          </a:xfrm>
        </p:spPr>
        <p:txBody>
          <a:bodyPr>
            <a:normAutofit fontScale="25000" lnSpcReduction="20000"/>
          </a:bodyPr>
          <a:lstStyle/>
          <a:p>
            <a:endParaRPr lang="sl-SI" sz="2400" dirty="0"/>
          </a:p>
        </p:txBody>
      </p:sp>
      <p:pic>
        <p:nvPicPr>
          <p:cNvPr id="18434" name="Picture 2" descr="Rezultat iskanja slik za darijan matić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334" y="3551582"/>
            <a:ext cx="5394269" cy="2840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0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74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Asimetrija v slikarstvu</a:t>
            </a:r>
          </a:p>
        </p:txBody>
      </p:sp>
      <p:pic>
        <p:nvPicPr>
          <p:cNvPr id="12290" name="Picture 2" descr="Rezultat iskanja slik za still life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923471"/>
            <a:ext cx="9133568" cy="5280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0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5657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Simetrija in asimetrija v slikarstvu</a:t>
            </a:r>
          </a:p>
        </p:txBody>
      </p:sp>
      <p:pic>
        <p:nvPicPr>
          <p:cNvPr id="9218" name="Picture 2" descr="Rezultat iskanja slik za symmetry painti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1946" y="1378490"/>
            <a:ext cx="5000788" cy="4708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zultat iskanja slik za symmetry painti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7" r="12183"/>
          <a:stretch/>
        </p:blipFill>
        <p:spPr bwMode="auto">
          <a:xfrm>
            <a:off x="6847501" y="1378490"/>
            <a:ext cx="4761117" cy="4708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5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77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Asimetrija v kiparstvu</a:t>
            </a:r>
          </a:p>
        </p:txBody>
      </p:sp>
      <p:pic>
        <p:nvPicPr>
          <p:cNvPr id="10242" name="Picture 2" descr="Rezultat iskanja slik za miron dis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497" y="791570"/>
            <a:ext cx="3973432" cy="5676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3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4729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Simetrični položaj v športu</a:t>
            </a:r>
          </a:p>
        </p:txBody>
      </p:sp>
      <p:pic>
        <p:nvPicPr>
          <p:cNvPr id="11266" name="Picture 2" descr="Rezultat iskanja slik za sport po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172" y="818866"/>
            <a:ext cx="7555682" cy="5666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9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5189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Nesimetrični položaj v športu</a:t>
            </a:r>
          </a:p>
        </p:txBody>
      </p:sp>
      <p:pic>
        <p:nvPicPr>
          <p:cNvPr id="12290" name="Picture 2" descr="Rezultat iskanja slik za zajc mih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2381" y="728003"/>
            <a:ext cx="5636526" cy="5612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6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5189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Nesimetrični položaj v športu</a:t>
            </a:r>
          </a:p>
        </p:txBody>
      </p:sp>
      <p:pic>
        <p:nvPicPr>
          <p:cNvPr id="13316" name="Picture 4" descr="Rezultat iskanja slik za basketball play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419" y="1007555"/>
            <a:ext cx="8752960" cy="547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0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Simetrija v naravi</a:t>
            </a:r>
          </a:p>
        </p:txBody>
      </p:sp>
      <p:pic>
        <p:nvPicPr>
          <p:cNvPr id="1026" name="Picture 2" descr="Rezultat iskanja slik za symmetry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613" y="893928"/>
            <a:ext cx="8660879" cy="5423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46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Simetrija v naravi</a:t>
            </a:r>
          </a:p>
        </p:txBody>
      </p:sp>
      <p:pic>
        <p:nvPicPr>
          <p:cNvPr id="3074" name="Picture 2" descr="Symmetry in Nature #symmetry #heart #heartshaped #green #leaf #leaves #wood #boardwalk #walk #trail #walking #nature #summer #endofsummer #fall #photography #outdoors #outside #newengland: 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891" y="851278"/>
            <a:ext cx="6810233" cy="5434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4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518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Simetrija v slikarstvu</a:t>
            </a:r>
          </a:p>
        </p:txBody>
      </p:sp>
      <p:pic>
        <p:nvPicPr>
          <p:cNvPr id="5122" name="Picture 2" descr="http://people.eecs.berkeley.edu/~sequin/CS39/IMGS/Bilateral/f-Christina_Ste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934" y="860399"/>
            <a:ext cx="6314815" cy="52125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2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518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Simetrija v slikarstvu</a:t>
            </a:r>
          </a:p>
        </p:txBody>
      </p:sp>
      <p:pic>
        <p:nvPicPr>
          <p:cNvPr id="5124" name="Picture 4" descr="Rezultat iskanja slik za symmetry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187" y="632468"/>
            <a:ext cx="6656459" cy="59159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72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Simetrija v arhitekturi</a:t>
            </a:r>
          </a:p>
        </p:txBody>
      </p:sp>
      <p:pic>
        <p:nvPicPr>
          <p:cNvPr id="2050" name="Picture 2" descr="Castl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694" y="892223"/>
            <a:ext cx="7118682" cy="5339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72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Simetrija v arhitekturi</a:t>
            </a:r>
          </a:p>
        </p:txBody>
      </p:sp>
      <p:pic>
        <p:nvPicPr>
          <p:cNvPr id="4098" name="Picture 2" descr="St. Panteleimon, Kiev, Ukraine - built by Yevgeny Yermakov between 1905-1912 - I believe this may enhance the worship experience because it is a beautifully built structure. The black domes with the mix of white, red, yellow, makes it stand out and seem majestic.: 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753" y="632467"/>
            <a:ext cx="4975984" cy="5643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3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74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Asimetrija v slikarstvu</a:t>
            </a:r>
          </a:p>
        </p:txBody>
      </p:sp>
      <p:pic>
        <p:nvPicPr>
          <p:cNvPr id="8194" name="Picture 2" descr="Rezultat iskanja slik za symmetry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564" y="728003"/>
            <a:ext cx="5543428" cy="5543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1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74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Asimetrija v slikarstvu</a:t>
            </a:r>
          </a:p>
        </p:txBody>
      </p:sp>
      <p:pic>
        <p:nvPicPr>
          <p:cNvPr id="7170" name="Picture 2" descr="Rezultat iskanja slik za symmetry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348" y="891775"/>
            <a:ext cx="7620000" cy="5381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08512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</TotalTime>
  <Words>60</Words>
  <Application>Microsoft Office PowerPoint</Application>
  <PresentationFormat>Širokozaslonsko</PresentationFormat>
  <Paragraphs>15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Jata</vt:lpstr>
      <vt:lpstr>RISANJE s flumastri in suhimi barvicami v MAT zvezek ASIMETRIJA - ŠPORTNIK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RISANJE: LIKOVNI MOTIV V RISBI - KRAJINA</dc:title>
  <dc:creator>Mladen Kopasić</dc:creator>
  <cp:lastModifiedBy>JuhantPc</cp:lastModifiedBy>
  <cp:revision>27</cp:revision>
  <dcterms:created xsi:type="dcterms:W3CDTF">2016-09-02T06:06:44Z</dcterms:created>
  <dcterms:modified xsi:type="dcterms:W3CDTF">2020-03-26T15:22:59Z</dcterms:modified>
</cp:coreProperties>
</file>