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 smtClean="0"/>
              <a:t>Kliknite, da uredite slog podnaslova matrice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BF26B-7CA4-4CF1-9AF0-DC96C85F1EC0}" type="datetimeFigureOut">
              <a:rPr lang="sl-SI" smtClean="0"/>
              <a:t>18.4.2020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E9950-4C45-4AB3-B935-FEE2B427ECE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8512856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BF26B-7CA4-4CF1-9AF0-DC96C85F1EC0}" type="datetimeFigureOut">
              <a:rPr lang="sl-SI" smtClean="0"/>
              <a:t>18.4.2020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E9950-4C45-4AB3-B935-FEE2B427ECE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974157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BF26B-7CA4-4CF1-9AF0-DC96C85F1EC0}" type="datetimeFigureOut">
              <a:rPr lang="sl-SI" smtClean="0"/>
              <a:t>18.4.2020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E9950-4C45-4AB3-B935-FEE2B427ECE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1958937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BF26B-7CA4-4CF1-9AF0-DC96C85F1EC0}" type="datetimeFigureOut">
              <a:rPr lang="sl-SI" smtClean="0"/>
              <a:t>18.4.2020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E9950-4C45-4AB3-B935-FEE2B427ECE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4385877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BF26B-7CA4-4CF1-9AF0-DC96C85F1EC0}" type="datetimeFigureOut">
              <a:rPr lang="sl-SI" smtClean="0"/>
              <a:t>18.4.2020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E9950-4C45-4AB3-B935-FEE2B427ECE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5806092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BF26B-7CA4-4CF1-9AF0-DC96C85F1EC0}" type="datetimeFigureOut">
              <a:rPr lang="sl-SI" smtClean="0"/>
              <a:t>18.4.2020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E9950-4C45-4AB3-B935-FEE2B427ECE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6805662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besedil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značba mesta vsebin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značba mest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BF26B-7CA4-4CF1-9AF0-DC96C85F1EC0}" type="datetimeFigureOut">
              <a:rPr lang="sl-SI" smtClean="0"/>
              <a:t>18.4.2020</a:t>
            </a:fld>
            <a:endParaRPr lang="sl-SI"/>
          </a:p>
        </p:txBody>
      </p:sp>
      <p:sp>
        <p:nvSpPr>
          <p:cNvPr id="8" name="Označba mest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E9950-4C45-4AB3-B935-FEE2B427ECE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3132838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BF26B-7CA4-4CF1-9AF0-DC96C85F1EC0}" type="datetimeFigureOut">
              <a:rPr lang="sl-SI" smtClean="0"/>
              <a:t>18.4.2020</a:t>
            </a:fld>
            <a:endParaRPr lang="sl-SI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E9950-4C45-4AB3-B935-FEE2B427ECE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0362215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BF26B-7CA4-4CF1-9AF0-DC96C85F1EC0}" type="datetimeFigureOut">
              <a:rPr lang="sl-SI" smtClean="0"/>
              <a:t>18.4.2020</a:t>
            </a:fld>
            <a:endParaRPr lang="sl-SI"/>
          </a:p>
        </p:txBody>
      </p:sp>
      <p:sp>
        <p:nvSpPr>
          <p:cNvPr id="3" name="Označba mest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E9950-4C45-4AB3-B935-FEE2B427ECE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144595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BF26B-7CA4-4CF1-9AF0-DC96C85F1EC0}" type="datetimeFigureOut">
              <a:rPr lang="sl-SI" smtClean="0"/>
              <a:t>18.4.2020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E9950-4C45-4AB3-B935-FEE2B427ECE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5593257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BF26B-7CA4-4CF1-9AF0-DC96C85F1EC0}" type="datetimeFigureOut">
              <a:rPr lang="sl-SI" smtClean="0"/>
              <a:t>18.4.2020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E9950-4C45-4AB3-B935-FEE2B427ECE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795562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5BF26B-7CA4-4CF1-9AF0-DC96C85F1EC0}" type="datetimeFigureOut">
              <a:rPr lang="sl-SI" smtClean="0"/>
              <a:t>18.4.2020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7E9950-4C45-4AB3-B935-FEE2B427ECE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820225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slide" Target="slide1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" Target="slide14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" Target="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slide" Target="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" Target="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" Target="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slide" Target="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" Target="slide20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" Target="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" Target="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.jpg"/><Relationship Id="rId4" Type="http://schemas.openxmlformats.org/officeDocument/2006/relationships/slide" Target="slide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" Target="slide2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png"/><Relationship Id="rId4" Type="http://schemas.openxmlformats.org/officeDocument/2006/relationships/slide" Target="slide2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" Target="slide20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" Target="slide5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jpeg"/><Relationship Id="rId4" Type="http://schemas.openxmlformats.org/officeDocument/2006/relationships/slide" Target="slide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10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jpeg"/><Relationship Id="rId4" Type="http://schemas.openxmlformats.org/officeDocument/2006/relationships/slide" Target="slide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slide" Target="slide1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l-SI" dirty="0" smtClean="0"/>
              <a:t>KAKO BEREM?</a:t>
            </a:r>
            <a:endParaRPr lang="sl-SI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l-SI" dirty="0" smtClean="0"/>
          </a:p>
          <a:p>
            <a:r>
              <a:rPr lang="sl-SI" dirty="0" smtClean="0"/>
              <a:t>PREBERI POVED IN Z MIŠKO KLIKNI NA PRAVO SLIČICO.</a:t>
            </a:r>
          </a:p>
          <a:p>
            <a:r>
              <a:rPr lang="sl-SI" dirty="0" smtClean="0"/>
              <a:t>NADALJUJEŠ TAKO, DA Z MIŠKO KLIKNEŠ, KJER PIŠE </a:t>
            </a:r>
            <a:r>
              <a:rPr lang="sl-SI" u="sng" dirty="0" smtClean="0"/>
              <a:t>KAR TAKO NAPREJ.</a:t>
            </a:r>
            <a:endParaRPr lang="sl-SI" u="sng" dirty="0"/>
          </a:p>
        </p:txBody>
      </p:sp>
    </p:spTree>
    <p:extLst>
      <p:ext uri="{BB962C8B-B14F-4D97-AF65-F5344CB8AC3E}">
        <p14:creationId xmlns:p14="http://schemas.microsoft.com/office/powerpoint/2010/main" val="2449420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UPS!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>
                <a:hlinkClick r:id="rId2" action="ppaction://hlinksldjump"/>
              </a:rPr>
              <a:t>PREBERI ŠE ENKRAT!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952857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sl-SI" dirty="0" smtClean="0"/>
          </a:p>
          <a:p>
            <a:endParaRPr lang="sl-SI" dirty="0"/>
          </a:p>
          <a:p>
            <a:endParaRPr lang="sl-SI" dirty="0" smtClean="0"/>
          </a:p>
          <a:p>
            <a:endParaRPr lang="sl-SI" dirty="0"/>
          </a:p>
          <a:p>
            <a:endParaRPr lang="sl-SI" dirty="0" smtClean="0"/>
          </a:p>
          <a:p>
            <a:endParaRPr lang="sl-SI" dirty="0"/>
          </a:p>
          <a:p>
            <a:endParaRPr lang="sl-SI" dirty="0" smtClean="0"/>
          </a:p>
          <a:p>
            <a:pPr marL="0" indent="0">
              <a:buNone/>
            </a:pPr>
            <a:r>
              <a:rPr lang="sl-SI" dirty="0" smtClean="0">
                <a:solidFill>
                  <a:schemeClr val="tx2"/>
                </a:solidFill>
                <a:hlinkClick r:id="rId2" action="ppaction://hlinksldjump"/>
              </a:rPr>
              <a:t>KROKODIL JE VESEL</a:t>
            </a:r>
            <a:r>
              <a:rPr lang="sl-SI" dirty="0" smtClean="0">
                <a:solidFill>
                  <a:schemeClr val="tx2"/>
                </a:solidFill>
              </a:rPr>
              <a:t>.</a:t>
            </a:r>
            <a:endParaRPr lang="sl-SI" dirty="0">
              <a:solidFill>
                <a:schemeClr val="tx2"/>
              </a:solidFill>
            </a:endParaRP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sl-SI" dirty="0" smtClean="0"/>
          </a:p>
          <a:p>
            <a:endParaRPr lang="sl-SI" dirty="0"/>
          </a:p>
          <a:p>
            <a:endParaRPr lang="sl-SI" dirty="0" smtClean="0"/>
          </a:p>
          <a:p>
            <a:endParaRPr lang="sl-SI" dirty="0"/>
          </a:p>
          <a:p>
            <a:endParaRPr lang="sl-SI" dirty="0" smtClean="0"/>
          </a:p>
          <a:p>
            <a:endParaRPr lang="sl-SI" dirty="0"/>
          </a:p>
          <a:p>
            <a:endParaRPr lang="sl-SI" dirty="0" smtClean="0"/>
          </a:p>
          <a:p>
            <a:pPr marL="0" indent="0">
              <a:buNone/>
            </a:pPr>
            <a:r>
              <a:rPr lang="sl-SI" dirty="0" smtClean="0">
                <a:solidFill>
                  <a:schemeClr val="tx2"/>
                </a:solidFill>
                <a:hlinkClick r:id="rId3" action="ppaction://hlinksldjump"/>
              </a:rPr>
              <a:t>KROKODIL JE ŽALOSTEN.</a:t>
            </a:r>
            <a:endParaRPr lang="sl-SI" dirty="0">
              <a:solidFill>
                <a:schemeClr val="tx2"/>
              </a:solidFill>
            </a:endParaRPr>
          </a:p>
        </p:txBody>
      </p:sp>
      <p:pic>
        <p:nvPicPr>
          <p:cNvPr id="3074" name="Picture 2" descr="Clipart Alligator Clipart Alligator Clipart Alligator - Crocodile ..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1842" y="365125"/>
            <a:ext cx="5645439" cy="4083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1942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BRAVO!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sl-SI" dirty="0" smtClean="0">
                <a:hlinkClick r:id="rId2" action="ppaction://hlinksldjump"/>
              </a:rPr>
              <a:t>KAR TAKO NAPREJ!</a:t>
            </a:r>
            <a:endParaRPr lang="sl-SI" dirty="0"/>
          </a:p>
        </p:txBody>
      </p:sp>
      <p:pic>
        <p:nvPicPr>
          <p:cNvPr id="5" name="Označba mesta vsebine 4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9012" y="2582069"/>
            <a:ext cx="2847975" cy="2838450"/>
          </a:xfrm>
        </p:spPr>
      </p:pic>
    </p:spTree>
    <p:extLst>
      <p:ext uri="{BB962C8B-B14F-4D97-AF65-F5344CB8AC3E}">
        <p14:creationId xmlns:p14="http://schemas.microsoft.com/office/powerpoint/2010/main" val="3344610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UPS!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>
                <a:hlinkClick r:id="rId2" action="ppaction://hlinksldjump"/>
              </a:rPr>
              <a:t>PREBERI ŠE ENKRAT.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558104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059382" y="2185988"/>
            <a:ext cx="10515600" cy="1325563"/>
          </a:xfrm>
        </p:spPr>
        <p:txBody>
          <a:bodyPr/>
          <a:lstStyle/>
          <a:p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 dirty="0" smtClean="0"/>
          </a:p>
          <a:p>
            <a:endParaRPr lang="sl-SI" dirty="0"/>
          </a:p>
          <a:p>
            <a:endParaRPr lang="sl-SI" dirty="0" smtClean="0"/>
          </a:p>
          <a:p>
            <a:endParaRPr lang="sl-SI" dirty="0">
              <a:hlinkClick r:id="rId2" action="ppaction://hlinksldjump"/>
            </a:endParaRPr>
          </a:p>
          <a:p>
            <a:r>
              <a:rPr lang="sl-SI" dirty="0" smtClean="0">
                <a:solidFill>
                  <a:schemeClr val="accent1"/>
                </a:solidFill>
                <a:hlinkClick r:id="rId2" action="ppaction://hlinksldjump"/>
              </a:rPr>
              <a:t>HIŠA IMA MODRA VRATA</a:t>
            </a:r>
            <a:r>
              <a:rPr lang="sl-SI" dirty="0" smtClean="0">
                <a:solidFill>
                  <a:schemeClr val="tx2"/>
                </a:solidFill>
                <a:hlinkClick r:id="rId2" action="ppaction://hlinksldjump"/>
              </a:rPr>
              <a:t>.</a:t>
            </a:r>
          </a:p>
          <a:p>
            <a:r>
              <a:rPr lang="sl-SI" dirty="0" smtClean="0">
                <a:hlinkClick r:id="rId2" action="ppaction://hlinksldjump"/>
              </a:rPr>
              <a:t>HIŠA IMA ZELENA OKNA.</a:t>
            </a:r>
            <a:endParaRPr lang="sl-SI" dirty="0" smtClean="0"/>
          </a:p>
          <a:p>
            <a:r>
              <a:rPr lang="sl-SI" dirty="0" smtClean="0">
                <a:solidFill>
                  <a:schemeClr val="accent3"/>
                </a:solidFill>
                <a:hlinkClick r:id="rId3" action="ppaction://hlinksldjump"/>
              </a:rPr>
              <a:t>HIŠA IMA ZELENA VRATA.</a:t>
            </a:r>
            <a:endParaRPr lang="sl-SI" dirty="0">
              <a:solidFill>
                <a:schemeClr val="accent3"/>
              </a:solidFill>
            </a:endParaRPr>
          </a:p>
        </p:txBody>
      </p:sp>
      <p:pic>
        <p:nvPicPr>
          <p:cNvPr id="4098" name="Picture 2" descr="Free House Cliparts Transparent, Download Free Clip Art, Free Clip ..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6757" y="0"/>
            <a:ext cx="4876800" cy="3800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0016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BRAVO!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>
                <a:hlinkClick r:id="rId2" action="ppaction://hlinksldjump"/>
              </a:rPr>
              <a:t>KAR TAKO NAPREJ…</a:t>
            </a:r>
            <a:endParaRPr lang="sl-SI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2012" y="2009775"/>
            <a:ext cx="2847975" cy="2838450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71" b="9419"/>
          <a:stretch/>
        </p:blipFill>
        <p:spPr>
          <a:xfrm>
            <a:off x="4672012" y="547253"/>
            <a:ext cx="5074661" cy="4752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4247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UPS!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>
                <a:hlinkClick r:id="rId2" action="ppaction://hlinksldjump"/>
              </a:rPr>
              <a:t>PREBERI ŠE ENKRAT!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825392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539836" y="2883664"/>
            <a:ext cx="9120424" cy="739733"/>
          </a:xfrm>
        </p:spPr>
        <p:txBody>
          <a:bodyPr/>
          <a:lstStyle/>
          <a:p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endParaRPr lang="sl-SI" dirty="0" smtClean="0"/>
          </a:p>
          <a:p>
            <a:endParaRPr lang="sl-SI" dirty="0"/>
          </a:p>
          <a:p>
            <a:endParaRPr lang="sl-SI" sz="3000" dirty="0" smtClean="0">
              <a:solidFill>
                <a:schemeClr val="tx2"/>
              </a:solidFill>
            </a:endParaRPr>
          </a:p>
          <a:p>
            <a:endParaRPr lang="sl-SI" sz="3000" dirty="0">
              <a:solidFill>
                <a:schemeClr val="tx2"/>
              </a:solidFill>
            </a:endParaRPr>
          </a:p>
          <a:p>
            <a:endParaRPr lang="sl-SI" sz="3000" dirty="0" smtClean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sl-SI" sz="3000" dirty="0" smtClean="0">
                <a:solidFill>
                  <a:schemeClr val="tx2"/>
                </a:solidFill>
                <a:hlinkClick r:id="rId2" action="ppaction://hlinksldjump"/>
              </a:rPr>
              <a:t>NA SLIKI STA ANANAS IN BANANA.</a:t>
            </a:r>
            <a:endParaRPr lang="sl-SI" sz="3000" dirty="0" smtClean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sl-SI" sz="3000" dirty="0" smtClean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sl-SI" sz="3000" dirty="0" smtClean="0">
                <a:solidFill>
                  <a:schemeClr val="tx2"/>
                </a:solidFill>
                <a:hlinkClick r:id="rId3" action="ppaction://hlinksldjump"/>
              </a:rPr>
              <a:t>NA SLIKI VIDIM TUDI JABOLKO IN HRUŠKO.</a:t>
            </a:r>
            <a:r>
              <a:rPr lang="sl-SI" sz="3000" dirty="0" smtClean="0">
                <a:solidFill>
                  <a:schemeClr val="tx2"/>
                </a:solidFill>
              </a:rPr>
              <a:t> </a:t>
            </a:r>
          </a:p>
          <a:p>
            <a:pPr marL="0" indent="0">
              <a:buNone/>
            </a:pPr>
            <a:endParaRPr lang="sl-SI" dirty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sl-SI" sz="3000" dirty="0" smtClean="0">
                <a:solidFill>
                  <a:schemeClr val="tx2"/>
                </a:solidFill>
                <a:hlinkClick r:id="rId2" action="ppaction://hlinksldjump"/>
              </a:rPr>
              <a:t>NA SLIKI NI BANANE.</a:t>
            </a:r>
            <a:endParaRPr lang="sl-SI" sz="3000" dirty="0" smtClean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sl-SI" dirty="0" smtClean="0"/>
          </a:p>
          <a:p>
            <a:pPr marL="0" indent="0">
              <a:buNone/>
            </a:pPr>
            <a:endParaRPr lang="sl-SI" dirty="0"/>
          </a:p>
        </p:txBody>
      </p:sp>
      <p:pic>
        <p:nvPicPr>
          <p:cNvPr id="5122" name="Picture 2" descr="Saturday Snack and Chat - Orange Coast Unitarian Universalist Church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2291" y="99895"/>
            <a:ext cx="3678380" cy="3200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5755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BRAVO!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>
                <a:hlinkClick r:id="rId2" action="ppaction://hlinksldjump"/>
              </a:rPr>
              <a:t>KAR TAKO NAPREJ….</a:t>
            </a:r>
            <a:endParaRPr lang="sl-SI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2012" y="2009775"/>
            <a:ext cx="2847975" cy="283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7674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UPS!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>
                <a:hlinkClick r:id="rId2" action="ppaction://hlinksldjump"/>
              </a:rPr>
              <a:t>PREBERI ŠE ENKRAT!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209693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/>
            </a:r>
            <a:br>
              <a:rPr lang="sl-SI" dirty="0" smtClean="0"/>
            </a:br>
            <a:r>
              <a:rPr lang="sl-SI" dirty="0" smtClean="0"/>
              <a:t>NA SLIKI IMA DEKLICA RDEČE COPATE.</a:t>
            </a:r>
            <a:endParaRPr lang="sl-SI" dirty="0"/>
          </a:p>
        </p:txBody>
      </p:sp>
      <p:pic>
        <p:nvPicPr>
          <p:cNvPr id="5" name="Označba mesta vsebine 4">
            <a:hlinkClick r:id="rId2" action="ppaction://hlinksldjump"/>
          </p:cNvPr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2224310"/>
            <a:ext cx="3962400" cy="3553968"/>
          </a:xfrm>
        </p:spPr>
      </p:pic>
      <p:pic>
        <p:nvPicPr>
          <p:cNvPr id="6" name="Označba mesta vsebine 5">
            <a:hlinkClick r:id="rId4" action="ppaction://hlinksldjump"/>
          </p:cNvPr>
          <p:cNvPicPr>
            <a:picLocks noGrp="1" noChangeAspect="1"/>
          </p:cNvPicPr>
          <p:nvPr>
            <p:ph sz="half" idx="2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8080" y="2916206"/>
            <a:ext cx="2529840" cy="2170176"/>
          </a:xfrm>
        </p:spPr>
      </p:pic>
    </p:spTree>
    <p:extLst>
      <p:ext uri="{BB962C8B-B14F-4D97-AF65-F5344CB8AC3E}">
        <p14:creationId xmlns:p14="http://schemas.microsoft.com/office/powerpoint/2010/main" val="58805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ŠOLSKA TORBA JE ODPRTA.</a:t>
            </a:r>
            <a:endParaRPr lang="sl-SI" dirty="0"/>
          </a:p>
        </p:txBody>
      </p:sp>
      <p:pic>
        <p:nvPicPr>
          <p:cNvPr id="6146" name="Picture 2" descr="School Student Blog Clip art - School Clipart png download - 575 ...">
            <a:hlinkClick r:id="rId2" action="ppaction://hlinksldjump"/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5225" y="2639291"/>
            <a:ext cx="3106342" cy="2276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✿**✿*al Cole*✿**✿* - Purple School Bag Clipart - Png Download ...">
            <a:hlinkClick r:id="rId4" action="ppaction://hlinksldjump"/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2855" y="1825625"/>
            <a:ext cx="3592290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8203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BRAVO!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l-SI" dirty="0" smtClean="0"/>
              <a:t>TA JE BILA ZADNJA!</a:t>
            </a:r>
            <a:endParaRPr lang="sl-SI" dirty="0"/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2050" y="2305050"/>
            <a:ext cx="2247900" cy="2247900"/>
          </a:xfrm>
          <a:prstGeom prst="rect">
            <a:avLst/>
          </a:prstGeom>
        </p:spPr>
      </p:pic>
      <p:sp>
        <p:nvSpPr>
          <p:cNvPr id="7" name="Označba mesta vsebine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535320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UPS!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sl-SI" dirty="0" smtClean="0">
                <a:hlinkClick r:id="rId2" action="ppaction://hlinksldjump"/>
              </a:rPr>
              <a:t>PREBERI ŠE ENKRAT.</a:t>
            </a:r>
            <a:endParaRPr lang="sl-SI" dirty="0"/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761504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BRAVO!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sl-SI" dirty="0" smtClean="0">
                <a:hlinkClick r:id="rId2" action="ppaction://hlinksldjump"/>
              </a:rPr>
              <a:t>KAR TAKO NAPREJ…</a:t>
            </a:r>
            <a:endParaRPr lang="sl-SI" dirty="0"/>
          </a:p>
        </p:txBody>
      </p:sp>
      <p:pic>
        <p:nvPicPr>
          <p:cNvPr id="5" name="Označba mesta vsebine 4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9012" y="2582069"/>
            <a:ext cx="2847975" cy="2838450"/>
          </a:xfrm>
        </p:spPr>
      </p:pic>
    </p:spTree>
    <p:extLst>
      <p:ext uri="{BB962C8B-B14F-4D97-AF65-F5344CB8AC3E}">
        <p14:creationId xmlns:p14="http://schemas.microsoft.com/office/powerpoint/2010/main" val="65473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UPS….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sl-SI" dirty="0" smtClean="0">
                <a:hlinkClick r:id="rId2" action="ppaction://hlinksldjump"/>
              </a:rPr>
              <a:t>PREBERI ŠE ENKRAT….</a:t>
            </a:r>
            <a:endParaRPr lang="sl-SI" dirty="0"/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803669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DEČEK IN DEKLICA SE DRŽITA ZA ROKE.</a:t>
            </a:r>
            <a:endParaRPr lang="sl-SI" dirty="0"/>
          </a:p>
        </p:txBody>
      </p:sp>
      <p:pic>
        <p:nvPicPr>
          <p:cNvPr id="1026" name="Picture 2" descr="Brother and Sister 2 - Free Clip Art">
            <a:hlinkClick r:id="rId2" action="ppaction://hlinksldjump"/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5075" y="2763044"/>
            <a:ext cx="1847850" cy="2476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chool Kids With Bag And Book Stock Vector - Illustration of ...">
            <a:hlinkClick r:id="rId4" action="ppaction://hlinksldjump"/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3025934"/>
            <a:ext cx="2438400" cy="195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2529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BRAVO!</a:t>
            </a:r>
            <a:endParaRPr lang="sl-SI" dirty="0"/>
          </a:p>
        </p:txBody>
      </p:sp>
      <p:sp>
        <p:nvSpPr>
          <p:cNvPr id="6" name="Označba mesta vsebine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>
                <a:hlinkClick r:id="rId2" action="ppaction://hlinksldjump"/>
              </a:rPr>
              <a:t>KAR TAKO NAPREJ…</a:t>
            </a:r>
            <a:endParaRPr lang="sl-SI" dirty="0"/>
          </a:p>
        </p:txBody>
      </p:sp>
      <p:pic>
        <p:nvPicPr>
          <p:cNvPr id="7" name="Slika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2012" y="2009775"/>
            <a:ext cx="2847975" cy="283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0304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UPS…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>
                <a:hlinkClick r:id="rId2" action="ppaction://hlinksldjump"/>
              </a:rPr>
              <a:t>PREBERI ŠE ENKRAT!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206075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 SLON GLEDA METULJA.</a:t>
            </a:r>
            <a:endParaRPr lang="sl-SI" dirty="0"/>
          </a:p>
        </p:txBody>
      </p:sp>
      <p:pic>
        <p:nvPicPr>
          <p:cNvPr id="2050" name="Picture 2" descr="Slon - Clip Art Library">
            <a:hlinkClick r:id="rId2" action="ppaction://hlinksldjump"/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50" y="2020094"/>
            <a:ext cx="4762500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Free Colorful Elephant Cliparts, Download Free Clip Art, Free Clip ...">
            <a:hlinkClick r:id="rId4" action="ppaction://hlinksldjump"/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0488" y="2699095"/>
            <a:ext cx="3643312" cy="2604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9953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BRAVO!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>
                <a:hlinkClick r:id="rId2" action="ppaction://hlinksldjump"/>
              </a:rPr>
              <a:t>KAR TAKO NAPREJ!</a:t>
            </a:r>
            <a:endParaRPr lang="sl-SI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5" t="1963" r="3309" b="5818"/>
          <a:stretch/>
        </p:blipFill>
        <p:spPr>
          <a:xfrm>
            <a:off x="4932680" y="765233"/>
            <a:ext cx="6098309" cy="5855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8838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</TotalTime>
  <Words>173</Words>
  <Application>Microsoft Office PowerPoint</Application>
  <PresentationFormat>Širokozaslonsko</PresentationFormat>
  <Paragraphs>69</Paragraphs>
  <Slides>22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Officeova tema</vt:lpstr>
      <vt:lpstr>KAKO BEREM?</vt:lpstr>
      <vt:lpstr> NA SLIKI IMA DEKLICA RDEČE COPATE.</vt:lpstr>
      <vt:lpstr>BRAVO!</vt:lpstr>
      <vt:lpstr>UPS….</vt:lpstr>
      <vt:lpstr>DEČEK IN DEKLICA SE DRŽITA ZA ROKE.</vt:lpstr>
      <vt:lpstr>BRAVO!</vt:lpstr>
      <vt:lpstr>UPS…</vt:lpstr>
      <vt:lpstr> SLON GLEDA METULJA.</vt:lpstr>
      <vt:lpstr>BRAVO!</vt:lpstr>
      <vt:lpstr>UPS!</vt:lpstr>
      <vt:lpstr>PowerPointova predstavitev</vt:lpstr>
      <vt:lpstr>BRAVO!</vt:lpstr>
      <vt:lpstr>UPS!</vt:lpstr>
      <vt:lpstr>PowerPointova predstavitev</vt:lpstr>
      <vt:lpstr>BRAVO!</vt:lpstr>
      <vt:lpstr>UPS!</vt:lpstr>
      <vt:lpstr>PowerPointova predstavitev</vt:lpstr>
      <vt:lpstr>BRAVO!</vt:lpstr>
      <vt:lpstr>UPS!</vt:lpstr>
      <vt:lpstr>ŠOLSKA TORBA JE ODPRTA.</vt:lpstr>
      <vt:lpstr>BRAVO!</vt:lpstr>
      <vt:lpstr>UPS!</vt:lpstr>
    </vt:vector>
  </TitlesOfParts>
  <Company>Šolski Center Nova Gorica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KAKO BEREM?</dc:title>
  <dc:creator>Vitjan</dc:creator>
  <cp:lastModifiedBy>tjani</cp:lastModifiedBy>
  <cp:revision>23</cp:revision>
  <dcterms:created xsi:type="dcterms:W3CDTF">2020-04-17T07:34:33Z</dcterms:created>
  <dcterms:modified xsi:type="dcterms:W3CDTF">2020-04-18T10:25:26Z</dcterms:modified>
</cp:coreProperties>
</file>