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0" r:id="rId13"/>
    <p:sldId id="271" r:id="rId14"/>
    <p:sldId id="272" r:id="rId15"/>
    <p:sldId id="273" r:id="rId16"/>
    <p:sldId id="274" r:id="rId17"/>
    <p:sldId id="267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5.m4a"/><Relationship Id="rId7" Type="http://schemas.openxmlformats.org/officeDocument/2006/relationships/hyperlink" Target="http://www.glutenfreeboulangerie.com/2017/05/the-difference-fermentation-makes-gf.html" TargetMode="Externa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0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4a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6.m4a"/><Relationship Id="rId7" Type="http://schemas.openxmlformats.org/officeDocument/2006/relationships/hyperlink" Target="https://en.wikipedia.org/wiki/Maasdam_cheese" TargetMode="Externa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1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m4a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7.m4a"/><Relationship Id="rId7" Type="http://schemas.openxmlformats.org/officeDocument/2006/relationships/image" Target="../media/image12.jpe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7.m4a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18.m4a"/><Relationship Id="rId7" Type="http://schemas.openxmlformats.org/officeDocument/2006/relationships/image" Target="../media/image1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3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m4a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9.m4a"/><Relationship Id="rId7" Type="http://schemas.openxmlformats.org/officeDocument/2006/relationships/image" Target="../media/image14.jpe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9.m4a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20.m4a"/><Relationship Id="rId7" Type="http://schemas.openxmlformats.org/officeDocument/2006/relationships/image" Target="../media/image15.jpe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0.m4a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21.m4a"/><Relationship Id="rId7" Type="http://schemas.openxmlformats.org/officeDocument/2006/relationships/image" Target="../media/image16.jpe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1.m4a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3.m4a"/><Relationship Id="rId7" Type="http://schemas.openxmlformats.org/officeDocument/2006/relationships/hyperlink" Target="https://en.wikipedia.org/wiki/Cheeseburger" TargetMode="Externa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17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3.m4a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dagoo.org/improving-speaking-and-listening-the-sunshine-method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3.m4a"/><Relationship Id="rId7" Type="http://schemas.openxmlformats.org/officeDocument/2006/relationships/hyperlink" Target="https://en.wikipedia.org/wiki/Honeycrisp" TargetMode="Externa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5.m4a"/><Relationship Id="rId7" Type="http://schemas.openxmlformats.org/officeDocument/2006/relationships/hyperlink" Target="http://www.allwhitebackground.com/banana-white-background.html" TargetMode="Externa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7.m4a"/><Relationship Id="rId7" Type="http://schemas.openxmlformats.org/officeDocument/2006/relationships/hyperlink" Target="https://en.wikipedia.org/wiki/Fair_cake-cutting" TargetMode="Externa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9.m4a"/><Relationship Id="rId7" Type="http://schemas.openxmlformats.org/officeDocument/2006/relationships/hyperlink" Target="http://pngimg.com/download/769" TargetMode="Externa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1.m4a"/><Relationship Id="rId7" Type="http://schemas.openxmlformats.org/officeDocument/2006/relationships/hyperlink" Target="https://pixabay.com/en/bartlett-pear-pear-fruit-bartlett-1269879/" TargetMode="Externa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2.m4a"/><Relationship Id="rId7" Type="http://schemas.openxmlformats.org/officeDocument/2006/relationships/hyperlink" Target="http://pngimg.com/download/13806" TargetMode="Externa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3.m4a"/><Relationship Id="rId7" Type="http://schemas.openxmlformats.org/officeDocument/2006/relationships/hyperlink" Target="https://en.wikipedia.org/wiki/Kefir" TargetMode="Externa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8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4.m4a"/><Relationship Id="rId7" Type="http://schemas.openxmlformats.org/officeDocument/2006/relationships/hyperlink" Target="http://www.weightymatters.ca/2014/09/how-much-greek-yogurt-is-in-tim-hortons.html" TargetMode="Externa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9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1DBD2C-B1A6-4A23-98C6-1217856AA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9819" y="1050809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sl-SI" sz="9600" b="1" dirty="0"/>
              <a:t>FOOD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2BF9C6D-8B35-4B29-87FF-0A81CF0AED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food">
            <a:hlinkClick r:id="" action="ppaction://media"/>
            <a:extLst>
              <a:ext uri="{FF2B5EF4-FFF2-40B4-BE49-F238E27FC236}">
                <a16:creationId xmlns:a16="http://schemas.microsoft.com/office/drawing/2014/main" id="{2AD8CA8A-BA76-43C3-AE82-74EA76B77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79315" y="2394412"/>
            <a:ext cx="70907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3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7ED36C-939D-4ADF-A25F-4E895BFCF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WHAT‘S THIS? </a:t>
            </a:r>
            <a:endParaRPr lang="sl-SI" dirty="0"/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D80618BE-4C3B-4CE9-AD25-89143DD14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1629273" y="1905000"/>
            <a:ext cx="5029284" cy="3778250"/>
          </a:xfrm>
        </p:spPr>
      </p:pic>
      <p:pic>
        <p:nvPicPr>
          <p:cNvPr id="4" name="Whats this?">
            <a:hlinkClick r:id="" action="ppaction://media"/>
            <a:extLst>
              <a:ext uri="{FF2B5EF4-FFF2-40B4-BE49-F238E27FC236}">
                <a16:creationId xmlns:a16="http://schemas.microsoft.com/office/drawing/2014/main" id="{1A59788A-4F48-4891-8B1D-5DA22F5BAC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10134" y="777192"/>
            <a:ext cx="487363" cy="487363"/>
          </a:xfrm>
          <a:prstGeom prst="rect">
            <a:avLst/>
          </a:prstGeom>
        </p:spPr>
      </p:pic>
      <p:pic>
        <p:nvPicPr>
          <p:cNvPr id="8" name="bread">
            <a:hlinkClick r:id="" action="ppaction://media"/>
            <a:extLst>
              <a:ext uri="{FF2B5EF4-FFF2-40B4-BE49-F238E27FC236}">
                <a16:creationId xmlns:a16="http://schemas.microsoft.com/office/drawing/2014/main" id="{27637D04-8342-43A4-8E7A-6640C6810FE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38282" y="3429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C63685-CFEF-4665-A2A9-740E04AA8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WHAT‘S THIS? </a:t>
            </a:r>
            <a:endParaRPr lang="sl-SI" dirty="0"/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29A1548A-3C18-409D-96DF-EDD392B99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2135300" y="1796248"/>
            <a:ext cx="5029284" cy="3778250"/>
          </a:xfrm>
        </p:spPr>
      </p:pic>
      <p:pic>
        <p:nvPicPr>
          <p:cNvPr id="4" name="Whats this?">
            <a:hlinkClick r:id="" action="ppaction://media"/>
            <a:extLst>
              <a:ext uri="{FF2B5EF4-FFF2-40B4-BE49-F238E27FC236}">
                <a16:creationId xmlns:a16="http://schemas.microsoft.com/office/drawing/2014/main" id="{C5066D84-F269-41C0-91ED-0DCAC49A11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10134" y="777192"/>
            <a:ext cx="487363" cy="487363"/>
          </a:xfrm>
          <a:prstGeom prst="rect">
            <a:avLst/>
          </a:prstGeom>
        </p:spPr>
      </p:pic>
      <p:pic>
        <p:nvPicPr>
          <p:cNvPr id="9" name="cheese">
            <a:hlinkClick r:id="" action="ppaction://media"/>
            <a:extLst>
              <a:ext uri="{FF2B5EF4-FFF2-40B4-BE49-F238E27FC236}">
                <a16:creationId xmlns:a16="http://schemas.microsoft.com/office/drawing/2014/main" id="{70F28126-0F88-42EC-A1A0-35C699A899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08798" y="30087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4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8BE21C-5623-4284-ACD3-4FF2E7C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WHAT‘S THIS? </a:t>
            </a:r>
            <a:endParaRPr lang="sl-SI" dirty="0"/>
          </a:p>
        </p:txBody>
      </p:sp>
      <p:pic>
        <p:nvPicPr>
          <p:cNvPr id="4" name="Whats this?">
            <a:hlinkClick r:id="" action="ppaction://media"/>
            <a:extLst>
              <a:ext uri="{FF2B5EF4-FFF2-40B4-BE49-F238E27FC236}">
                <a16:creationId xmlns:a16="http://schemas.microsoft.com/office/drawing/2014/main" id="{A5F5AA3E-9F96-4E83-90B7-24494E0A39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10134" y="777192"/>
            <a:ext cx="487363" cy="487363"/>
          </a:xfrm>
          <a:prstGeom prst="rect">
            <a:avLst/>
          </a:prstGeom>
        </p:spPr>
      </p:pic>
      <p:pic>
        <p:nvPicPr>
          <p:cNvPr id="1026" name="Picture 2" descr="Best Homemade Keto Ice Cream Recipe - Tastes like Real Ice Cream ...">
            <a:extLst>
              <a:ext uri="{FF2B5EF4-FFF2-40B4-BE49-F238E27FC236}">
                <a16:creationId xmlns:a16="http://schemas.microsoft.com/office/drawing/2014/main" id="{D1FA9739-5CC5-4D9E-A095-F12088AEFC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67" y="1905000"/>
            <a:ext cx="2637202" cy="395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ce cream">
            <a:hlinkClick r:id="" action="ppaction://media"/>
            <a:extLst>
              <a:ext uri="{FF2B5EF4-FFF2-40B4-BE49-F238E27FC236}">
                <a16:creationId xmlns:a16="http://schemas.microsoft.com/office/drawing/2014/main" id="{EFE55BB6-2F4F-4F4A-9570-5997A174E6B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54929" y="30779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6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8BCBC1-B64A-47DB-A7A7-A025509DB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WHAT‘S THIS? </a:t>
            </a:r>
            <a:endParaRPr lang="sl-SI" dirty="0"/>
          </a:p>
        </p:txBody>
      </p:sp>
      <p:pic>
        <p:nvPicPr>
          <p:cNvPr id="2050" name="Picture 2" descr="Dana Juices | How are Dana fruit juices made?">
            <a:extLst>
              <a:ext uri="{FF2B5EF4-FFF2-40B4-BE49-F238E27FC236}">
                <a16:creationId xmlns:a16="http://schemas.microsoft.com/office/drawing/2014/main" id="{431E25B4-EA86-4647-A500-FFCD735D5A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065" y="1905000"/>
            <a:ext cx="6453925" cy="338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Whats this?">
            <a:hlinkClick r:id="" action="ppaction://media"/>
            <a:extLst>
              <a:ext uri="{FF2B5EF4-FFF2-40B4-BE49-F238E27FC236}">
                <a16:creationId xmlns:a16="http://schemas.microsoft.com/office/drawing/2014/main" id="{C40D5E60-CEA8-45AD-851A-335AB1E4A7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10134" y="777192"/>
            <a:ext cx="487363" cy="487363"/>
          </a:xfrm>
          <a:prstGeom prst="rect">
            <a:avLst/>
          </a:prstGeom>
        </p:spPr>
      </p:pic>
      <p:pic>
        <p:nvPicPr>
          <p:cNvPr id="4" name="juice">
            <a:hlinkClick r:id="" action="ppaction://media"/>
            <a:extLst>
              <a:ext uri="{FF2B5EF4-FFF2-40B4-BE49-F238E27FC236}">
                <a16:creationId xmlns:a16="http://schemas.microsoft.com/office/drawing/2014/main" id="{A5E838BE-A85D-498D-BCB1-B587C7AB80C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66452" y="29309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1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A821E2-D83A-4F73-B19B-F411A9776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WHAT‘S THIS? </a:t>
            </a:r>
            <a:endParaRPr lang="sl-SI" dirty="0"/>
          </a:p>
        </p:txBody>
      </p:sp>
      <p:pic>
        <p:nvPicPr>
          <p:cNvPr id="4" name="Whats this?">
            <a:hlinkClick r:id="" action="ppaction://media"/>
            <a:extLst>
              <a:ext uri="{FF2B5EF4-FFF2-40B4-BE49-F238E27FC236}">
                <a16:creationId xmlns:a16="http://schemas.microsoft.com/office/drawing/2014/main" id="{6DD9216A-B705-4BC7-B514-CC535108CF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10134" y="777192"/>
            <a:ext cx="487363" cy="487363"/>
          </a:xfrm>
          <a:prstGeom prst="rect">
            <a:avLst/>
          </a:prstGeom>
        </p:spPr>
      </p:pic>
      <p:pic>
        <p:nvPicPr>
          <p:cNvPr id="3074" name="Picture 2" descr="Chicken Noodle Soup Recipe - Quick Chicken Noodle Soup">
            <a:extLst>
              <a:ext uri="{FF2B5EF4-FFF2-40B4-BE49-F238E27FC236}">
                <a16:creationId xmlns:a16="http://schemas.microsoft.com/office/drawing/2014/main" id="{02CB5655-9825-41DF-968E-782D4F30B3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" r="14850" b="3037"/>
          <a:stretch/>
        </p:blipFill>
        <p:spPr bwMode="auto">
          <a:xfrm>
            <a:off x="2210540" y="1645328"/>
            <a:ext cx="4669654" cy="366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oup">
            <a:hlinkClick r:id="" action="ppaction://media"/>
            <a:extLst>
              <a:ext uri="{FF2B5EF4-FFF2-40B4-BE49-F238E27FC236}">
                <a16:creationId xmlns:a16="http://schemas.microsoft.com/office/drawing/2014/main" id="{B638D7AC-1E70-4255-BFB9-2145951F673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00426" y="31853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2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D87825-7045-4FF8-ADE8-E9203F8C0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WHAT‘S THIS? </a:t>
            </a:r>
            <a:endParaRPr lang="sl-SI" dirty="0"/>
          </a:p>
        </p:txBody>
      </p:sp>
      <p:pic>
        <p:nvPicPr>
          <p:cNvPr id="4" name="Whats this?">
            <a:hlinkClick r:id="" action="ppaction://media"/>
            <a:extLst>
              <a:ext uri="{FF2B5EF4-FFF2-40B4-BE49-F238E27FC236}">
                <a16:creationId xmlns:a16="http://schemas.microsoft.com/office/drawing/2014/main" id="{166E0030-5229-48B7-AF69-4A2757D22B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10134" y="777192"/>
            <a:ext cx="487363" cy="487363"/>
          </a:xfrm>
          <a:prstGeom prst="rect">
            <a:avLst/>
          </a:prstGeom>
        </p:spPr>
      </p:pic>
      <p:pic>
        <p:nvPicPr>
          <p:cNvPr id="4098" name="Picture 2" descr="Low Carb Keto Milk Chocolate Recipe – Sugar Free Londoner">
            <a:extLst>
              <a:ext uri="{FF2B5EF4-FFF2-40B4-BE49-F238E27FC236}">
                <a16:creationId xmlns:a16="http://schemas.microsoft.com/office/drawing/2014/main" id="{9A13EB18-2E54-4717-8ECB-7594D7E8EB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019" y="1905000"/>
            <a:ext cx="3880981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hocolate">
            <a:hlinkClick r:id="" action="ppaction://media"/>
            <a:extLst>
              <a:ext uri="{FF2B5EF4-FFF2-40B4-BE49-F238E27FC236}">
                <a16:creationId xmlns:a16="http://schemas.microsoft.com/office/drawing/2014/main" id="{CC051F50-A93E-42B5-B989-2D3CC214C98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11649" y="30289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1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2C6D47-22B7-421A-AEF3-43D28A862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WHAT‘S THIS? </a:t>
            </a:r>
            <a:endParaRPr lang="sl-SI" dirty="0"/>
          </a:p>
        </p:txBody>
      </p:sp>
      <p:pic>
        <p:nvPicPr>
          <p:cNvPr id="4" name="Whats this?">
            <a:hlinkClick r:id="" action="ppaction://media"/>
            <a:extLst>
              <a:ext uri="{FF2B5EF4-FFF2-40B4-BE49-F238E27FC236}">
                <a16:creationId xmlns:a16="http://schemas.microsoft.com/office/drawing/2014/main" id="{97DA291B-8BA7-49B3-B669-4232997E80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10134" y="777192"/>
            <a:ext cx="487363" cy="487363"/>
          </a:xfrm>
          <a:prstGeom prst="rect">
            <a:avLst/>
          </a:prstGeom>
        </p:spPr>
      </p:pic>
      <p:pic>
        <p:nvPicPr>
          <p:cNvPr id="5122" name="Picture 2" descr="Brocolis Images, Stock Photos &amp; Vectors | Shutterstock">
            <a:extLst>
              <a:ext uri="{FF2B5EF4-FFF2-40B4-BE49-F238E27FC236}">
                <a16:creationId xmlns:a16="http://schemas.microsoft.com/office/drawing/2014/main" id="{4727BF94-804D-4803-8FD7-64CD1F6171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3"/>
          <a:stretch/>
        </p:blipFill>
        <p:spPr bwMode="auto">
          <a:xfrm>
            <a:off x="2237635" y="2049887"/>
            <a:ext cx="3563838" cy="306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rocolli">
            <a:hlinkClick r:id="" action="ppaction://media"/>
            <a:extLst>
              <a:ext uri="{FF2B5EF4-FFF2-40B4-BE49-F238E27FC236}">
                <a16:creationId xmlns:a16="http://schemas.microsoft.com/office/drawing/2014/main" id="{BCC3CF13-CB69-40AB-9375-2C59843ED9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74298" y="31853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5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CAE2BA-AB39-447F-9960-BA9EBE9A1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AND WHAT‘S THIS? </a:t>
            </a:r>
            <a:endParaRPr lang="sl-SI" dirty="0"/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6BFD2412-33F0-4E8F-BD8E-41659F06F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2482079" y="2018190"/>
            <a:ext cx="5667375" cy="3778250"/>
          </a:xfrm>
        </p:spPr>
      </p:pic>
      <p:pic>
        <p:nvPicPr>
          <p:cNvPr id="4" name="and what">
            <a:hlinkClick r:id="" action="ppaction://media"/>
            <a:extLst>
              <a:ext uri="{FF2B5EF4-FFF2-40B4-BE49-F238E27FC236}">
                <a16:creationId xmlns:a16="http://schemas.microsoft.com/office/drawing/2014/main" id="{DC704630-3E63-4A88-9BD0-880DC1E934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198407" y="703096"/>
            <a:ext cx="487363" cy="487363"/>
          </a:xfrm>
          <a:prstGeom prst="rect">
            <a:avLst/>
          </a:prstGeom>
        </p:spPr>
      </p:pic>
      <p:pic>
        <p:nvPicPr>
          <p:cNvPr id="9" name="hamburger">
            <a:hlinkClick r:id="" action="ppaction://media"/>
            <a:extLst>
              <a:ext uri="{FF2B5EF4-FFF2-40B4-BE49-F238E27FC236}">
                <a16:creationId xmlns:a16="http://schemas.microsoft.com/office/drawing/2014/main" id="{553671AB-EE7A-4664-A488-3E474F71687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24714" y="291722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7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3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385D3C-5FA6-49D7-9CBD-F845300EE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400" b="1" dirty="0">
                <a:solidFill>
                  <a:srgbClr val="FF0000"/>
                </a:solidFill>
              </a:rPr>
              <a:t>GOOD JOB!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97CEC360-E5B5-49EF-AD64-5182730B9A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561165" y="2277862"/>
            <a:ext cx="4175307" cy="3528134"/>
          </a:xfrm>
        </p:spPr>
      </p:pic>
    </p:spTree>
    <p:extLst>
      <p:ext uri="{BB962C8B-B14F-4D97-AF65-F5344CB8AC3E}">
        <p14:creationId xmlns:p14="http://schemas.microsoft.com/office/powerpoint/2010/main" val="1901579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9B9E91-42B8-46F0-9F38-D3B1F355D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WHAT‘S THIS?</a:t>
            </a:r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36ACEA84-DDB1-4E0E-B5BC-044EDDB3D1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2938469" y="1699673"/>
            <a:ext cx="4186426" cy="3778250"/>
          </a:xfrm>
        </p:spPr>
      </p:pic>
      <p:pic>
        <p:nvPicPr>
          <p:cNvPr id="8" name="Whatsthis?">
            <a:hlinkClick r:id="" action="ppaction://media"/>
            <a:extLst>
              <a:ext uri="{FF2B5EF4-FFF2-40B4-BE49-F238E27FC236}">
                <a16:creationId xmlns:a16="http://schemas.microsoft.com/office/drawing/2014/main" id="{81B35D4C-A9C0-48F0-AFD5-88C9E31EFA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63401" y="644085"/>
            <a:ext cx="487363" cy="487363"/>
          </a:xfrm>
          <a:prstGeom prst="rect">
            <a:avLst/>
          </a:prstGeom>
        </p:spPr>
      </p:pic>
      <p:pic>
        <p:nvPicPr>
          <p:cNvPr id="9" name="an apple">
            <a:hlinkClick r:id="" action="ppaction://media"/>
            <a:extLst>
              <a:ext uri="{FF2B5EF4-FFF2-40B4-BE49-F238E27FC236}">
                <a16:creationId xmlns:a16="http://schemas.microsoft.com/office/drawing/2014/main" id="{9D09158D-47C0-4FBD-AE63-4BC40A02221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60224" y="33451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3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74CCE8-26B1-4641-B386-2786A0870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WHAT‘S THIS? </a:t>
            </a:r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B4AEA774-C58A-4ACF-A359-4BAF3CF50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2198585" y="1441142"/>
            <a:ext cx="5577416" cy="3778250"/>
          </a:xfrm>
        </p:spPr>
      </p:pic>
      <p:pic>
        <p:nvPicPr>
          <p:cNvPr id="4" name="Whats this?">
            <a:hlinkClick r:id="" action="ppaction://media"/>
            <a:extLst>
              <a:ext uri="{FF2B5EF4-FFF2-40B4-BE49-F238E27FC236}">
                <a16:creationId xmlns:a16="http://schemas.microsoft.com/office/drawing/2014/main" id="{B0C925A7-355A-4069-A485-18FB523B01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27890" y="703096"/>
            <a:ext cx="487363" cy="487363"/>
          </a:xfrm>
          <a:prstGeom prst="rect">
            <a:avLst/>
          </a:prstGeom>
        </p:spPr>
      </p:pic>
      <p:pic>
        <p:nvPicPr>
          <p:cNvPr id="8" name="a banana">
            <a:hlinkClick r:id="" action="ppaction://media"/>
            <a:extLst>
              <a:ext uri="{FF2B5EF4-FFF2-40B4-BE49-F238E27FC236}">
                <a16:creationId xmlns:a16="http://schemas.microsoft.com/office/drawing/2014/main" id="{F487F662-D921-42C3-A5D3-B4D94175E72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44310" y="30748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7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1A1FFB-2FA3-42CC-B2F2-9008003DD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WHAT‘S THIS? </a:t>
            </a:r>
            <a:endParaRPr lang="sl-SI" dirty="0"/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2039F6B2-850C-4406-ABF0-A3D5CE7CD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1941021" y="1905000"/>
            <a:ext cx="6341118" cy="3778250"/>
          </a:xfrm>
        </p:spPr>
      </p:pic>
      <p:pic>
        <p:nvPicPr>
          <p:cNvPr id="4" name="Whats this?">
            <a:hlinkClick r:id="" action="ppaction://media"/>
            <a:extLst>
              <a:ext uri="{FF2B5EF4-FFF2-40B4-BE49-F238E27FC236}">
                <a16:creationId xmlns:a16="http://schemas.microsoft.com/office/drawing/2014/main" id="{0A0C34AF-A34B-4EC9-B849-2E7A3359E0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01257" y="777192"/>
            <a:ext cx="487363" cy="487363"/>
          </a:xfrm>
          <a:prstGeom prst="rect">
            <a:avLst/>
          </a:prstGeom>
        </p:spPr>
      </p:pic>
      <p:pic>
        <p:nvPicPr>
          <p:cNvPr id="9" name="a cake">
            <a:hlinkClick r:id="" action="ppaction://media"/>
            <a:extLst>
              <a:ext uri="{FF2B5EF4-FFF2-40B4-BE49-F238E27FC236}">
                <a16:creationId xmlns:a16="http://schemas.microsoft.com/office/drawing/2014/main" id="{F5EA6834-8B11-41D7-BC8F-F3235F1863D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074119" y="31853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5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B647A-6C6E-4343-9C08-BEDE773B6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WHAT‘S THIS? </a:t>
            </a:r>
            <a:endParaRPr lang="sl-SI" dirty="0"/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6CD09D3C-CEAB-41E3-98FC-0D782DCE4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2424318" y="1539875"/>
            <a:ext cx="5463303" cy="3778250"/>
          </a:xfrm>
        </p:spPr>
      </p:pic>
      <p:pic>
        <p:nvPicPr>
          <p:cNvPr id="4" name="whats this?">
            <a:hlinkClick r:id="" action="ppaction://media"/>
            <a:extLst>
              <a:ext uri="{FF2B5EF4-FFF2-40B4-BE49-F238E27FC236}">
                <a16:creationId xmlns:a16="http://schemas.microsoft.com/office/drawing/2014/main" id="{9E25ED79-F1A3-4601-AA28-4BC15FDB77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74624" y="777192"/>
            <a:ext cx="487363" cy="487363"/>
          </a:xfrm>
          <a:prstGeom prst="rect">
            <a:avLst/>
          </a:prstGeom>
        </p:spPr>
      </p:pic>
      <p:pic>
        <p:nvPicPr>
          <p:cNvPr id="8" name="an orange">
            <a:hlinkClick r:id="" action="ppaction://media"/>
            <a:extLst>
              <a:ext uri="{FF2B5EF4-FFF2-40B4-BE49-F238E27FC236}">
                <a16:creationId xmlns:a16="http://schemas.microsoft.com/office/drawing/2014/main" id="{2324539E-5CA2-4596-ACCB-433D76C375D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87261" y="302472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4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6F865B-767D-494E-8443-76C6A04F0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WHAT‘S THIS? </a:t>
            </a:r>
            <a:endParaRPr lang="sl-SI" dirty="0"/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4F31B146-E97D-41BF-852C-934E45FEB8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3057989" y="1609817"/>
            <a:ext cx="2686755" cy="3778250"/>
          </a:xfrm>
        </p:spPr>
      </p:pic>
      <p:pic>
        <p:nvPicPr>
          <p:cNvPr id="4" name="Whats this?">
            <a:hlinkClick r:id="" action="ppaction://media"/>
            <a:extLst>
              <a:ext uri="{FF2B5EF4-FFF2-40B4-BE49-F238E27FC236}">
                <a16:creationId xmlns:a16="http://schemas.microsoft.com/office/drawing/2014/main" id="{CB512E1C-EA07-43A1-A59F-E8ADD44638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10134" y="777192"/>
            <a:ext cx="487363" cy="487363"/>
          </a:xfrm>
          <a:prstGeom prst="rect">
            <a:avLst/>
          </a:prstGeom>
        </p:spPr>
      </p:pic>
      <p:pic>
        <p:nvPicPr>
          <p:cNvPr id="7" name="a pear">
            <a:hlinkClick r:id="" action="ppaction://media"/>
            <a:extLst>
              <a:ext uri="{FF2B5EF4-FFF2-40B4-BE49-F238E27FC236}">
                <a16:creationId xmlns:a16="http://schemas.microsoft.com/office/drawing/2014/main" id="{3DA05632-5488-4442-8AAE-6A8961CD158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47258" y="31591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6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62E6A7-9CED-4045-AA13-172A045AB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WHAT‘S THIS? </a:t>
            </a:r>
            <a:endParaRPr lang="sl-SI" dirty="0"/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C5ADBBA7-E6A7-4115-957B-3C297031A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2048367" y="1539875"/>
            <a:ext cx="3942521" cy="3778250"/>
          </a:xfrm>
        </p:spPr>
      </p:pic>
      <p:pic>
        <p:nvPicPr>
          <p:cNvPr id="4" name="Whats this?">
            <a:hlinkClick r:id="" action="ppaction://media"/>
            <a:extLst>
              <a:ext uri="{FF2B5EF4-FFF2-40B4-BE49-F238E27FC236}">
                <a16:creationId xmlns:a16="http://schemas.microsoft.com/office/drawing/2014/main" id="{86894ACC-62C0-4E44-AC23-870F4F5189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10134" y="777192"/>
            <a:ext cx="487363" cy="487363"/>
          </a:xfrm>
          <a:prstGeom prst="rect">
            <a:avLst/>
          </a:prstGeom>
        </p:spPr>
      </p:pic>
      <p:pic>
        <p:nvPicPr>
          <p:cNvPr id="8" name="lollipop">
            <a:hlinkClick r:id="" action="ppaction://media"/>
            <a:extLst>
              <a:ext uri="{FF2B5EF4-FFF2-40B4-BE49-F238E27FC236}">
                <a16:creationId xmlns:a16="http://schemas.microsoft.com/office/drawing/2014/main" id="{7C333764-23A5-4266-A4B5-C8A1F750566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5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C448FD-DC50-4EC4-A0F3-90D4EE744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WHAT‘S THIS? </a:t>
            </a:r>
            <a:endParaRPr lang="sl-SI" dirty="0"/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A133D198-62AB-4EE7-94C1-55F74AC2E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2434371" y="1796188"/>
            <a:ext cx="2407031" cy="3778250"/>
          </a:xfrm>
        </p:spPr>
      </p:pic>
      <p:pic>
        <p:nvPicPr>
          <p:cNvPr id="4" name="Whats this?">
            <a:hlinkClick r:id="" action="ppaction://media"/>
            <a:extLst>
              <a:ext uri="{FF2B5EF4-FFF2-40B4-BE49-F238E27FC236}">
                <a16:creationId xmlns:a16="http://schemas.microsoft.com/office/drawing/2014/main" id="{0BDD614A-3A2D-4700-B4E8-DD7815D99D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10134" y="777192"/>
            <a:ext cx="487363" cy="487363"/>
          </a:xfrm>
          <a:prstGeom prst="rect">
            <a:avLst/>
          </a:prstGeom>
        </p:spPr>
      </p:pic>
      <p:pic>
        <p:nvPicPr>
          <p:cNvPr id="8" name="milk">
            <a:hlinkClick r:id="" action="ppaction://media"/>
            <a:extLst>
              <a:ext uri="{FF2B5EF4-FFF2-40B4-BE49-F238E27FC236}">
                <a16:creationId xmlns:a16="http://schemas.microsoft.com/office/drawing/2014/main" id="{B8025FA2-E8D8-4875-854F-C689BFEF252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2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2771CA-DE71-4658-A1DE-6598D7E7B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WHAT‘S THIS? </a:t>
            </a:r>
            <a:endParaRPr lang="sl-SI" dirty="0"/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02AE1EEF-1744-4268-9A7B-D50EDA103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1731615" y="1813326"/>
            <a:ext cx="5037666" cy="3778250"/>
          </a:xfrm>
        </p:spPr>
      </p:pic>
      <p:pic>
        <p:nvPicPr>
          <p:cNvPr id="4" name="Whats this?">
            <a:hlinkClick r:id="" action="ppaction://media"/>
            <a:extLst>
              <a:ext uri="{FF2B5EF4-FFF2-40B4-BE49-F238E27FC236}">
                <a16:creationId xmlns:a16="http://schemas.microsoft.com/office/drawing/2014/main" id="{4F681F08-34B3-43BC-B1D2-542848D7F8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10134" y="777192"/>
            <a:ext cx="487363" cy="487363"/>
          </a:xfrm>
          <a:prstGeom prst="rect">
            <a:avLst/>
          </a:prstGeom>
        </p:spPr>
      </p:pic>
      <p:pic>
        <p:nvPicPr>
          <p:cNvPr id="8" name="yogurt">
            <a:hlinkClick r:id="" action="ppaction://media"/>
            <a:extLst>
              <a:ext uri="{FF2B5EF4-FFF2-40B4-BE49-F238E27FC236}">
                <a16:creationId xmlns:a16="http://schemas.microsoft.com/office/drawing/2014/main" id="{F1A992E5-3C26-4CD7-B99C-30A1A845E52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25218" y="32150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7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Šelest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279</TotalTime>
  <Words>53</Words>
  <Application>Microsoft Office PowerPoint</Application>
  <PresentationFormat>Širokozaslonsko</PresentationFormat>
  <Paragraphs>18</Paragraphs>
  <Slides>18</Slides>
  <Notes>0</Notes>
  <HiddenSlides>0</HiddenSlides>
  <MMClips>33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Šelest</vt:lpstr>
      <vt:lpstr>FOOD</vt:lpstr>
      <vt:lpstr>WHAT‘S THIS?</vt:lpstr>
      <vt:lpstr>WHAT‘S THIS? </vt:lpstr>
      <vt:lpstr>WHAT‘S THIS? </vt:lpstr>
      <vt:lpstr>WHAT‘S THIS? </vt:lpstr>
      <vt:lpstr>WHAT‘S THIS? </vt:lpstr>
      <vt:lpstr>WHAT‘S THIS? </vt:lpstr>
      <vt:lpstr>WHAT‘S THIS? </vt:lpstr>
      <vt:lpstr>WHAT‘S THIS? </vt:lpstr>
      <vt:lpstr>WHAT‘S THIS? </vt:lpstr>
      <vt:lpstr>WHAT‘S THIS? </vt:lpstr>
      <vt:lpstr>WHAT‘S THIS? </vt:lpstr>
      <vt:lpstr>WHAT‘S THIS? </vt:lpstr>
      <vt:lpstr>WHAT‘S THIS? </vt:lpstr>
      <vt:lpstr>WHAT‘S THIS? </vt:lpstr>
      <vt:lpstr>WHAT‘S THIS? </vt:lpstr>
      <vt:lpstr>AND WHAT‘S THIS? </vt:lpstr>
      <vt:lpstr>GOOD JOB!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</dc:title>
  <dc:creator>Uporabnik</dc:creator>
  <cp:lastModifiedBy>Windows User</cp:lastModifiedBy>
  <cp:revision>9</cp:revision>
  <dcterms:created xsi:type="dcterms:W3CDTF">2020-03-24T19:17:23Z</dcterms:created>
  <dcterms:modified xsi:type="dcterms:W3CDTF">2020-04-20T08:45:56Z</dcterms:modified>
</cp:coreProperties>
</file>