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9" r:id="rId2"/>
    <p:sldId id="310" r:id="rId3"/>
    <p:sldId id="293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02" r:id="rId12"/>
    <p:sldId id="319" r:id="rId13"/>
    <p:sldId id="297" r:id="rId14"/>
    <p:sldId id="305" r:id="rId15"/>
    <p:sldId id="303" r:id="rId16"/>
    <p:sldId id="304" r:id="rId17"/>
    <p:sldId id="306" r:id="rId18"/>
    <p:sldId id="308" r:id="rId19"/>
    <p:sldId id="307" r:id="rId20"/>
    <p:sldId id="295" r:id="rId2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6483-7851-409B-8B76-18645B3A1C05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00AB-D695-41BB-A85D-2E1349ED3AD6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6483-7851-409B-8B76-18645B3A1C05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00AB-D695-41BB-A85D-2E1349ED3AD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6483-7851-409B-8B76-18645B3A1C05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00AB-D695-41BB-A85D-2E1349ED3AD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6483-7851-409B-8B76-18645B3A1C05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00AB-D695-41BB-A85D-2E1349ED3AD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6483-7851-409B-8B76-18645B3A1C05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00AB-D695-41BB-A85D-2E1349ED3AD6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6483-7851-409B-8B76-18645B3A1C05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00AB-D695-41BB-A85D-2E1349ED3AD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6483-7851-409B-8B76-18645B3A1C05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00AB-D695-41BB-A85D-2E1349ED3AD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6483-7851-409B-8B76-18645B3A1C05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00AB-D695-41BB-A85D-2E1349ED3AD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6483-7851-409B-8B76-18645B3A1C05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00AB-D695-41BB-A85D-2E1349ED3AD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6483-7851-409B-8B76-18645B3A1C05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00AB-D695-41BB-A85D-2E1349ED3AD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dreži in zaokroži en kot pravokotnika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 trikotni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6483-7851-409B-8B76-18645B3A1C05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8400AB-D695-41BB-A85D-2E1349ED3AD6}" type="slidenum">
              <a:rPr lang="sl-SI" smtClean="0"/>
              <a:t>‹#›</a:t>
            </a:fld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10" name="Prostoro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o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BE6483-7851-409B-8B76-18645B3A1C05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8400AB-D695-41BB-A85D-2E1349ED3AD6}" type="slidenum">
              <a:rPr lang="sl-SI" smtClean="0"/>
              <a:t>‹#›</a:t>
            </a:fld>
            <a:endParaRPr lang="sl-SI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o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o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hyperlink" Target="http://www.domzale.si/media/articles/954_big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://www.google.si/url?sa=i&amp;rct=j&amp;q=&amp;esrc=s&amp;source=images&amp;cd=&amp;cad=rja&amp;uact=8&amp;ved=2ahUKEwiE9pr29evgAhWIsKQKHXMbAJYQjRx6BAgBEAU&amp;url=http://www.visitdomzale.si/dozivetja/naravna-dozivetja/cesminov-park&amp;psig=AOvVaw2ffKxNAAIjFh5UPE-o1VTl&amp;ust=155190691427542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domzale.si/" TargetMode="External"/><Relationship Id="rId2" Type="http://schemas.openxmlformats.org/officeDocument/2006/relationships/hyperlink" Target="https://www.kam.si/obcina-domzale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851648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sl-SI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DOMŽALE</a:t>
            </a:r>
            <a:r>
              <a:rPr lang="sl-SI" sz="4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42448" y="3212976"/>
            <a:ext cx="7854696" cy="18002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sl-SI" sz="5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OBČINSKO SREDIŠČE NAŠE </a:t>
            </a:r>
          </a:p>
          <a:p>
            <a:pPr algn="ctr"/>
            <a:endParaRPr lang="sl-SI" sz="2800" dirty="0">
              <a:latin typeface="+mj-lt"/>
            </a:endParaRPr>
          </a:p>
          <a:p>
            <a:pPr algn="ctr"/>
            <a:r>
              <a:rPr lang="sl-SI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DOMAČE POKRAJINE</a:t>
            </a:r>
            <a:endParaRPr lang="sl-SI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9882" y="548680"/>
            <a:ext cx="77799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SLAMNIKARSTVO</a:t>
            </a:r>
          </a:p>
          <a:p>
            <a:pPr algn="ctr"/>
            <a:endParaRPr lang="sl-SI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sl-SI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CVETELO JE  DOBRIH </a:t>
            </a:r>
            <a:r>
              <a:rPr lang="sl-SI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LET,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sl-SI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ZLATA DOBA DOBRIH </a:t>
            </a:r>
            <a:r>
              <a:rPr lang="sl-SI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LET</a:t>
            </a:r>
            <a:r>
              <a:rPr lang="sl-SI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OD 1790 DO KONCA 1. SVET. VOJNE</a:t>
            </a:r>
            <a:endParaRPr lang="sl-SI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6" descr="http://www.domzalec.si/modules/aktualno/uploads/003_copy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0" y="2468470"/>
            <a:ext cx="4630758" cy="344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://www.kd-domzale.si/e_files/content/slamnikarski_muzej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139" y="2485622"/>
            <a:ext cx="2487382" cy="165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139" y="4293096"/>
            <a:ext cx="2435852" cy="162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5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058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>
                <a:solidFill>
                  <a:srgbClr val="C00000"/>
                </a:solidFill>
              </a:rPr>
              <a:t>SLAMNIKARSKA DEDIŠČINA</a:t>
            </a: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0" t="800" r="29386" b="30576"/>
          <a:stretch/>
        </p:blipFill>
        <p:spPr bwMode="auto">
          <a:xfrm>
            <a:off x="710614" y="1772816"/>
            <a:ext cx="264421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90" y="5517231"/>
            <a:ext cx="2032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DIMNIK-OSTANEK</a:t>
            </a:r>
          </a:p>
          <a:p>
            <a:pPr algn="ctr"/>
            <a:r>
              <a:rPr lang="sl-SI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SLAMIKARSKIH TOVARN </a:t>
            </a:r>
            <a:endParaRPr lang="sl-SI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15" descr="http://www.kd-domzale.si/e_files/content/slamnikarski_muzej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9031"/>
            <a:ext cx="2289124" cy="16127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736165" y="3501008"/>
            <a:ext cx="18774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SLAMNIKARSKI MUZEJ</a:t>
            </a:r>
          </a:p>
        </p:txBody>
      </p:sp>
      <p:pic>
        <p:nvPicPr>
          <p:cNvPr id="8" name="Picture 7" descr="C:\Users\as\Desktop\4. b - 2018-19\Razstava v knjižnici - fotke\Muzej pletenje apr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98" y="3831768"/>
            <a:ext cx="2300550" cy="1799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Rezultat iskanja slik za SLAMNIKARSTV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42461"/>
            <a:ext cx="22479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459507" y="3510671"/>
            <a:ext cx="17487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SLAMNIKARSKA VILA</a:t>
            </a:r>
            <a:endParaRPr lang="sl-SI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example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17" y="3929207"/>
            <a:ext cx="2554249" cy="170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591442" y="5886562"/>
            <a:ext cx="31400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400" dirty="0" smtClean="0"/>
              <a:t>        </a:t>
            </a:r>
            <a:r>
              <a:rPr lang="sl-SI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UNIVERZALE-</a:t>
            </a:r>
          </a:p>
          <a:p>
            <a:pPr algn="ctr"/>
            <a:r>
              <a:rPr lang="sl-SI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ZADNJA SLAMNIKARSKA TOVARNA</a:t>
            </a:r>
            <a:endParaRPr lang="sl-SI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65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152" y="2060848"/>
            <a:ext cx="5616624" cy="424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6932" y="702494"/>
            <a:ext cx="57374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1891 - ŽELEZNIŠKA PROGA </a:t>
            </a:r>
          </a:p>
          <a:p>
            <a:pPr algn="ctr"/>
            <a:r>
              <a:rPr lang="sl-SI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LJUBLJANA - KAMNIK</a:t>
            </a:r>
            <a:endParaRPr lang="sl-SI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305800" cy="714372"/>
          </a:xfrm>
        </p:spPr>
        <p:txBody>
          <a:bodyPr>
            <a:normAutofit/>
          </a:bodyPr>
          <a:lstStyle/>
          <a:p>
            <a:pPr algn="ctr"/>
            <a:r>
              <a:rPr lang="sl-SI" sz="4000" dirty="0" smtClean="0">
                <a:solidFill>
                  <a:srgbClr val="C00000"/>
                </a:solidFill>
              </a:rPr>
              <a:t>DOMŽALE – mestno središče </a:t>
            </a:r>
            <a:endParaRPr lang="sl-SI" sz="4000" dirty="0">
              <a:solidFill>
                <a:srgbClr val="C00000"/>
              </a:solidFill>
            </a:endParaRPr>
          </a:p>
        </p:txBody>
      </p:sp>
      <p:pic>
        <p:nvPicPr>
          <p:cNvPr id="17410" name="Picture 2" descr="http://www.domzale.si/media/articles/954_medium_crop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12" y="1416848"/>
            <a:ext cx="2984754" cy="1861083"/>
          </a:xfrm>
          <a:prstGeom prst="rect">
            <a:avLst/>
          </a:prstGeom>
          <a:noFill/>
        </p:spPr>
      </p:pic>
      <p:pic>
        <p:nvPicPr>
          <p:cNvPr id="17412" name="Picture 4" descr="http://www.domzale.si/media/articles/960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2855" y="1416848"/>
            <a:ext cx="2465389" cy="1849042"/>
          </a:xfrm>
          <a:prstGeom prst="rect">
            <a:avLst/>
          </a:prstGeom>
          <a:noFill/>
        </p:spPr>
      </p:pic>
      <p:pic>
        <p:nvPicPr>
          <p:cNvPr id="17422" name="Picture 14" descr="http://www.domzale.si/media/articles/976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9122" y="3801600"/>
            <a:ext cx="2507766" cy="1880825"/>
          </a:xfrm>
          <a:prstGeom prst="rect">
            <a:avLst/>
          </a:prstGeom>
          <a:noFill/>
        </p:spPr>
      </p:pic>
      <p:pic>
        <p:nvPicPr>
          <p:cNvPr id="17424" name="Picture 16" descr="http://www.domzale.si/media/articles/979_b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43497" y="1416848"/>
            <a:ext cx="2524096" cy="1893072"/>
          </a:xfrm>
          <a:prstGeom prst="rect">
            <a:avLst/>
          </a:prstGeom>
          <a:noFill/>
        </p:spPr>
      </p:pic>
      <p:sp>
        <p:nvSpPr>
          <p:cNvPr id="8" name="PoljeZBesedilom 9"/>
          <p:cNvSpPr txBox="1"/>
          <p:nvPr/>
        </p:nvSpPr>
        <p:spPr>
          <a:xfrm>
            <a:off x="915905" y="3309931"/>
            <a:ext cx="2457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>
                <a:latin typeface="Arial Nova" panose="020B0504020202020204" pitchFamily="34" charset="0"/>
              </a:rPr>
              <a:t>                          SREDIŠČE</a:t>
            </a:r>
          </a:p>
        </p:txBody>
      </p:sp>
      <p:sp>
        <p:nvSpPr>
          <p:cNvPr id="9" name="PoljeZBesedilom 9"/>
          <p:cNvSpPr txBox="1"/>
          <p:nvPr/>
        </p:nvSpPr>
        <p:spPr>
          <a:xfrm>
            <a:off x="3793901" y="3309920"/>
            <a:ext cx="2457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>
                <a:latin typeface="Arial Nova" panose="020B0504020202020204" pitchFamily="34" charset="0"/>
              </a:rPr>
              <a:t>                          TRŽNICA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6424158" y="3392967"/>
            <a:ext cx="2457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                          </a:t>
            </a:r>
            <a:r>
              <a:rPr lang="sl-SI" sz="1200" dirty="0" smtClean="0">
                <a:latin typeface="Arial Nova" panose="020B0504020202020204" pitchFamily="34" charset="0"/>
              </a:rPr>
              <a:t>ŽELEZNICA</a:t>
            </a:r>
          </a:p>
        </p:txBody>
      </p:sp>
      <p:sp>
        <p:nvSpPr>
          <p:cNvPr id="11" name="PoljeZBesedilom 9"/>
          <p:cNvSpPr txBox="1"/>
          <p:nvPr/>
        </p:nvSpPr>
        <p:spPr>
          <a:xfrm>
            <a:off x="578376" y="5867037"/>
            <a:ext cx="3012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   </a:t>
            </a:r>
            <a:r>
              <a:rPr lang="sl-SI" sz="1200" dirty="0" smtClean="0">
                <a:latin typeface="Arial Nova" panose="020B0504020202020204" pitchFamily="34" charset="0"/>
              </a:rPr>
              <a:t>OBČINSKA STAVBA ALI MESTNA HIŠA</a:t>
            </a:r>
          </a:p>
          <a:p>
            <a:pPr algn="ctr"/>
            <a:r>
              <a:rPr lang="sl-SI" sz="1200" dirty="0" smtClean="0">
                <a:latin typeface="Arial Nova" panose="020B0504020202020204" pitchFamily="34" charset="0"/>
              </a:rPr>
              <a:t>S SLAMNIKARSKIM PARKOM</a:t>
            </a:r>
          </a:p>
        </p:txBody>
      </p:sp>
      <p:sp>
        <p:nvSpPr>
          <p:cNvPr id="12" name="PoljeZBesedilom 9"/>
          <p:cNvSpPr txBox="1"/>
          <p:nvPr/>
        </p:nvSpPr>
        <p:spPr>
          <a:xfrm>
            <a:off x="3327650" y="5905799"/>
            <a:ext cx="2793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                       </a:t>
            </a:r>
            <a:r>
              <a:rPr lang="sl-SI" sz="1200" dirty="0" smtClean="0">
                <a:latin typeface="Arial Nova" panose="020B0504020202020204" pitchFamily="34" charset="0"/>
              </a:rPr>
              <a:t>LJUBLJANSKA BANKA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68" y="4034353"/>
            <a:ext cx="2879382" cy="160931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27" y="3874209"/>
            <a:ext cx="2401441" cy="1798548"/>
          </a:xfrm>
          <a:prstGeom prst="rect">
            <a:avLst/>
          </a:prstGeom>
        </p:spPr>
      </p:pic>
      <p:sp>
        <p:nvSpPr>
          <p:cNvPr id="14" name="PoljeZBesedilom 9"/>
          <p:cNvSpPr txBox="1"/>
          <p:nvPr/>
        </p:nvSpPr>
        <p:spPr>
          <a:xfrm>
            <a:off x="6788897" y="5721132"/>
            <a:ext cx="172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    </a:t>
            </a:r>
            <a:r>
              <a:rPr lang="sl-SI" sz="1200" dirty="0" smtClean="0">
                <a:latin typeface="Arial Nova" panose="020B0504020202020204" pitchFamily="34" charset="0"/>
              </a:rPr>
              <a:t>SPB -</a:t>
            </a:r>
          </a:p>
          <a:p>
            <a:pPr algn="ctr"/>
            <a:r>
              <a:rPr lang="sl-SI" sz="1200" dirty="0" smtClean="0">
                <a:latin typeface="Arial Nova" panose="020B0504020202020204" pitchFamily="34" charset="0"/>
              </a:rPr>
              <a:t>   STANOVANJSKO – </a:t>
            </a:r>
          </a:p>
          <a:p>
            <a:pPr algn="ctr"/>
            <a:r>
              <a:rPr lang="sl-SI" sz="1200" dirty="0" smtClean="0">
                <a:latin typeface="Arial Nova" panose="020B0504020202020204" pitchFamily="34" charset="0"/>
              </a:rPr>
              <a:t>POSLOVNI CENTER </a:t>
            </a:r>
          </a:p>
        </p:txBody>
      </p:sp>
    </p:spTree>
    <p:extLst>
      <p:ext uri="{BB962C8B-B14F-4D97-AF65-F5344CB8AC3E}">
        <p14:creationId xmlns:p14="http://schemas.microsoft.com/office/powerpoint/2010/main" val="22868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1332" y="764704"/>
            <a:ext cx="83058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>
                <a:solidFill>
                  <a:srgbClr val="FF0000"/>
                </a:solidFill>
              </a:rPr>
              <a:t>KULTURNA DEDIŠČINA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3" name="Picture 8" descr="http://www.domzale.si/media/articles/991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292" y="1832648"/>
            <a:ext cx="2595534" cy="1946651"/>
          </a:xfrm>
          <a:prstGeom prst="rect">
            <a:avLst/>
          </a:prstGeom>
          <a:noFill/>
        </p:spPr>
      </p:pic>
      <p:pic>
        <p:nvPicPr>
          <p:cNvPr id="18438" name="Picture 6" descr="http://www.domzale.si/media/articles/984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720" y="4313687"/>
            <a:ext cx="2271213" cy="1703410"/>
          </a:xfrm>
          <a:prstGeom prst="rect">
            <a:avLst/>
          </a:prstGeom>
          <a:noFill/>
        </p:spPr>
      </p:pic>
      <p:pic>
        <p:nvPicPr>
          <p:cNvPr id="18440" name="Picture 8" descr="http://www.domzale.si/media/articles/981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0339" y="4313687"/>
            <a:ext cx="2281947" cy="1711461"/>
          </a:xfrm>
          <a:prstGeom prst="rect">
            <a:avLst/>
          </a:prstGeom>
          <a:noFill/>
        </p:spPr>
      </p:pic>
      <p:pic>
        <p:nvPicPr>
          <p:cNvPr id="18444" name="Picture 12" descr="Menačenkova domačij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7693" y="4476015"/>
            <a:ext cx="2063948" cy="1541082"/>
          </a:xfrm>
          <a:prstGeom prst="rect">
            <a:avLst/>
          </a:prstGeom>
          <a:noFill/>
        </p:spPr>
      </p:pic>
      <p:sp>
        <p:nvSpPr>
          <p:cNvPr id="9" name="PoljeZBesedilom 8"/>
          <p:cNvSpPr txBox="1"/>
          <p:nvPr/>
        </p:nvSpPr>
        <p:spPr>
          <a:xfrm>
            <a:off x="1150593" y="3861048"/>
            <a:ext cx="20601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KD FRANCA BERNIKA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6662005" y="6101485"/>
            <a:ext cx="20601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MENAČNIKOVA DOMAČIJA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3610339" y="3874594"/>
            <a:ext cx="25289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DOMŽALSKA CERKEV NA GORIČICI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1043608" y="6123488"/>
            <a:ext cx="20601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KNJIŽNICA DOMŽALE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3911592" y="6105670"/>
            <a:ext cx="20601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CENTER ZA MLADE </a:t>
            </a:r>
          </a:p>
        </p:txBody>
      </p:sp>
      <p:pic>
        <p:nvPicPr>
          <p:cNvPr id="17" name="Picture 8" descr="http://www.domzale.si/media/articles/25_b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1669" y="1889454"/>
            <a:ext cx="2858446" cy="1857388"/>
          </a:xfrm>
          <a:prstGeom prst="rect">
            <a:avLst/>
          </a:prstGeom>
          <a:noFill/>
        </p:spPr>
      </p:pic>
      <p:pic>
        <p:nvPicPr>
          <p:cNvPr id="19" name="Picture 4" descr="http://www.domzale.si/media/articles/957_b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0229" y="1891750"/>
            <a:ext cx="2309782" cy="1732337"/>
          </a:xfrm>
          <a:prstGeom prst="rect">
            <a:avLst/>
          </a:prstGeom>
          <a:noFill/>
        </p:spPr>
      </p:pic>
      <p:sp>
        <p:nvSpPr>
          <p:cNvPr id="20" name="PoljeZBesedilom 13"/>
          <p:cNvSpPr txBox="1"/>
          <p:nvPr/>
        </p:nvSpPr>
        <p:spPr>
          <a:xfrm>
            <a:off x="6552808" y="3841335"/>
            <a:ext cx="19688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SPOMENIK PADLIM BORCEM</a:t>
            </a:r>
          </a:p>
        </p:txBody>
      </p:sp>
    </p:spTree>
    <p:extLst>
      <p:ext uri="{BB962C8B-B14F-4D97-AF65-F5344CB8AC3E}">
        <p14:creationId xmlns:p14="http://schemas.microsoft.com/office/powerpoint/2010/main" val="21451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514686"/>
            <a:ext cx="8305800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>
                <a:solidFill>
                  <a:schemeClr val="accent5">
                    <a:lumMod val="50000"/>
                  </a:schemeClr>
                </a:solidFill>
              </a:rPr>
              <a:t>PARKI IN POVRŠINE ZA REKREACIJO</a:t>
            </a:r>
            <a:endParaRPr lang="sl-SI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458" name="Picture 2" descr="http://www.domzale.si/media/articles/975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49663"/>
            <a:ext cx="2279678" cy="1709759"/>
          </a:xfrm>
          <a:prstGeom prst="rect">
            <a:avLst/>
          </a:prstGeom>
          <a:noFill/>
        </p:spPr>
      </p:pic>
      <p:pic>
        <p:nvPicPr>
          <p:cNvPr id="19466" name="Picture 10" descr="http://www.domzale.si/media/articles/28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8284" y="1458181"/>
            <a:ext cx="2714645" cy="1798309"/>
          </a:xfrm>
          <a:prstGeom prst="rect">
            <a:avLst/>
          </a:prstGeom>
          <a:noFill/>
        </p:spPr>
      </p:pic>
      <p:sp>
        <p:nvSpPr>
          <p:cNvPr id="10" name="PoljeZBesedilom 9"/>
          <p:cNvSpPr txBox="1"/>
          <p:nvPr/>
        </p:nvSpPr>
        <p:spPr>
          <a:xfrm>
            <a:off x="1178284" y="3383204"/>
            <a:ext cx="2714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>
                <a:solidFill>
                  <a:srgbClr val="002060"/>
                </a:solidFill>
                <a:latin typeface="Arial Nova" panose="020B0504020202020204" pitchFamily="34" charset="0"/>
              </a:rPr>
              <a:t>SPREHAJALNE POTI </a:t>
            </a:r>
          </a:p>
          <a:p>
            <a:pPr algn="ctr"/>
            <a:r>
              <a:rPr lang="sl-SI" sz="1400" dirty="0" smtClean="0">
                <a:solidFill>
                  <a:srgbClr val="002060"/>
                </a:solidFill>
                <a:latin typeface="Arial Nova" panose="020B0504020202020204" pitchFamily="34" charset="0"/>
              </a:rPr>
              <a:t>OB REKI KAMNIŠKI BISTICI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744903" y="5902661"/>
            <a:ext cx="2434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>
                <a:solidFill>
                  <a:srgbClr val="002060"/>
                </a:solidFill>
                <a:latin typeface="Arial Nova" panose="020B0504020202020204" pitchFamily="34" charset="0"/>
              </a:rPr>
              <a:t>           SLAMNIKARSKI PARK   </a:t>
            </a:r>
          </a:p>
        </p:txBody>
      </p:sp>
      <p:sp>
        <p:nvSpPr>
          <p:cNvPr id="14" name="PoljeZBesedilom 11"/>
          <p:cNvSpPr txBox="1"/>
          <p:nvPr/>
        </p:nvSpPr>
        <p:spPr>
          <a:xfrm>
            <a:off x="3743908" y="5860155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>
                <a:solidFill>
                  <a:srgbClr val="002060"/>
                </a:solidFill>
                <a:latin typeface="Arial Nova" panose="020B0504020202020204" pitchFamily="34" charset="0"/>
              </a:rPr>
              <a:t>ČEŠMINOV PARK</a:t>
            </a:r>
          </a:p>
        </p:txBody>
      </p:sp>
      <p:pic>
        <p:nvPicPr>
          <p:cNvPr id="15" name="irc_mi" descr="Rezultat iskanja slik za ČEŠMINOV PARK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667" y="4041660"/>
            <a:ext cx="2520280" cy="1709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8" descr="http://www.ak-domzale.si/assets/gallery/038166500133738183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8946" y="1459293"/>
            <a:ext cx="3286116" cy="1827902"/>
          </a:xfrm>
          <a:prstGeom prst="rect">
            <a:avLst/>
          </a:prstGeom>
          <a:noFill/>
        </p:spPr>
      </p:pic>
      <p:sp>
        <p:nvSpPr>
          <p:cNvPr id="18" name="PoljeZBesedilom 11"/>
          <p:cNvSpPr txBox="1"/>
          <p:nvPr/>
        </p:nvSpPr>
        <p:spPr>
          <a:xfrm>
            <a:off x="4572000" y="3455148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>
                <a:solidFill>
                  <a:srgbClr val="002060"/>
                </a:solidFill>
                <a:latin typeface="Arial Nova" panose="020B0504020202020204" pitchFamily="34" charset="0"/>
              </a:rPr>
              <a:t>NOGOMETNI IN ATLETSKI STADION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994" y="4041660"/>
            <a:ext cx="2540632" cy="1693754"/>
          </a:xfrm>
          <a:prstGeom prst="rect">
            <a:avLst/>
          </a:prstGeom>
        </p:spPr>
      </p:pic>
      <p:sp>
        <p:nvSpPr>
          <p:cNvPr id="19" name="PoljeZBesedilom 11"/>
          <p:cNvSpPr txBox="1"/>
          <p:nvPr/>
        </p:nvSpPr>
        <p:spPr>
          <a:xfrm>
            <a:off x="6372200" y="5855269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>
                <a:solidFill>
                  <a:srgbClr val="002060"/>
                </a:solidFill>
                <a:latin typeface="Arial Nova" panose="020B0504020202020204" pitchFamily="34" charset="0"/>
              </a:rPr>
              <a:t>MESTNI BAZEN</a:t>
            </a:r>
          </a:p>
        </p:txBody>
      </p:sp>
    </p:spTree>
    <p:extLst>
      <p:ext uri="{BB962C8B-B14F-4D97-AF65-F5344CB8AC3E}">
        <p14:creationId xmlns:p14="http://schemas.microsoft.com/office/powerpoint/2010/main" val="16457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971600" y="3323602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GOZDNA UČNA POT IN TRIM STEZA NA ŠUMBERKU</a:t>
            </a:r>
            <a:endParaRPr lang="sl-SI" sz="14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1043608" y="5792568"/>
            <a:ext cx="7443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>
                <a:solidFill>
                  <a:srgbClr val="0070C0"/>
                </a:solidFill>
                <a:latin typeface="Arial Nova" panose="020B0504020202020204" pitchFamily="34" charset="0"/>
              </a:rPr>
              <a:t>IGRIŠČA                                      FITNES NA PROSTEM                           PLEZALNA STENA</a:t>
            </a:r>
            <a:endParaRPr lang="sl-SI" sz="1400" dirty="0">
              <a:solidFill>
                <a:srgbClr val="0070C0"/>
              </a:solidFill>
              <a:latin typeface="Arial Nova" panose="020B0504020202020204" pitchFamily="34" charset="0"/>
            </a:endParaRPr>
          </a:p>
        </p:txBody>
      </p:sp>
      <p:pic>
        <p:nvPicPr>
          <p:cNvPr id="12" name="Slika 11" descr="http://www.gremonapot.si/pohodnistvo/LuzImageGallery/ImageHandler.ashx?mid=221&amp;pageid=40&amp;imageSize=800&amp;imageID=462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16875"/>
            <a:ext cx="3056012" cy="224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lika 12" descr="http://www.srce-slovenije.si/resources/files/pic/Srce_slovenije_Sumberk_Domzale_I_main_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981" y="916875"/>
            <a:ext cx="3555215" cy="224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lika 13" descr="http://www.zelena-os.si/images/igrisca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861049"/>
            <a:ext cx="2807651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" descr="Rezultat iskanja slik za FITNES NA PROSTEM V DOMŽALA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80" y="3864993"/>
            <a:ext cx="2476500" cy="1847850"/>
          </a:xfrm>
          <a:prstGeom prst="rect">
            <a:avLst/>
          </a:prstGeom>
        </p:spPr>
      </p:pic>
      <p:sp>
        <p:nvSpPr>
          <p:cNvPr id="8" name="AutoShape 4" descr="Rezultat iskanja slik za PLEZALNA STENA NA ŠUMBERK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9" name="AutoShape 6" descr="Rezultat iskanja slik za PLEZALNA STENA NA ŠUMBERK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198" y="3880610"/>
            <a:ext cx="2607200" cy="188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3058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>
                <a:solidFill>
                  <a:schemeClr val="accent4">
                    <a:lumMod val="50000"/>
                  </a:schemeClr>
                </a:solidFill>
              </a:rPr>
              <a:t>UČNE POTI</a:t>
            </a:r>
            <a:endParaRPr lang="sl-SI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568" y="2276872"/>
            <a:ext cx="56041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GOZDNA UČNA POT ŠUMBERK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sl-SI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PRAVLJIČNO DOŽIVLJAJSKA POT – </a:t>
            </a:r>
          </a:p>
          <a:p>
            <a:endParaRPr lang="sl-SI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PRAVLJIČNI ŠUMBERK</a:t>
            </a:r>
          </a:p>
          <a:p>
            <a:endParaRPr lang="sl-SI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ČEBELARSKA POT OB KAM. BISTRICI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88840"/>
            <a:ext cx="237896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843168"/>
            <a:ext cx="8305800" cy="520578"/>
          </a:xfrm>
        </p:spPr>
        <p:txBody>
          <a:bodyPr>
            <a:normAutofit fontScale="90000"/>
          </a:bodyPr>
          <a:lstStyle/>
          <a:p>
            <a:pPr algn="ctr"/>
            <a:r>
              <a:rPr lang="sl-SI" sz="3600" dirty="0" smtClean="0"/>
              <a:t> </a:t>
            </a:r>
            <a:r>
              <a:rPr lang="sl-SI" sz="53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ŠPORTNO MESTO</a:t>
            </a:r>
            <a:endParaRPr lang="sl-SI" sz="5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http://www.kosarkarski-klub-domzale.si/portal/images/novice/634651124332218843_olimpija_helios14_022012_kov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4151336"/>
            <a:ext cx="2762229" cy="1839964"/>
          </a:xfrm>
          <a:prstGeom prst="rect">
            <a:avLst/>
          </a:prstGeom>
          <a:noFill/>
        </p:spPr>
      </p:pic>
      <p:pic>
        <p:nvPicPr>
          <p:cNvPr id="16390" name="Picture 6" descr="http://www.helios.si/img/Image/img4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9252" y="1530909"/>
            <a:ext cx="4186436" cy="2093218"/>
          </a:xfrm>
          <a:prstGeom prst="rect">
            <a:avLst/>
          </a:prstGeom>
          <a:noFill/>
        </p:spPr>
      </p:pic>
      <p:pic>
        <p:nvPicPr>
          <p:cNvPr id="16392" name="Picture 8" descr="http://www.ak-domzale.si/assets/gallery/03816650013373818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984" y="4191566"/>
            <a:ext cx="3286116" cy="1827902"/>
          </a:xfrm>
          <a:prstGeom prst="rect">
            <a:avLst/>
          </a:prstGeom>
          <a:noFill/>
        </p:spPr>
      </p:pic>
      <p:sp>
        <p:nvSpPr>
          <p:cNvPr id="8" name="PoljeZBesedilom 7"/>
          <p:cNvSpPr txBox="1"/>
          <p:nvPr/>
        </p:nvSpPr>
        <p:spPr>
          <a:xfrm>
            <a:off x="1637836" y="6169241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  KOŠARKARSKI </a:t>
            </a:r>
            <a:r>
              <a:rPr lang="sl-SI" sz="1400" dirty="0" smtClean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                                   IN  ATLETSKI KLUB DOMŽALE</a:t>
            </a:r>
            <a:endParaRPr lang="sl-SI" sz="14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1105644" y="3705848"/>
            <a:ext cx="6850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 TENIŠKI                                                                        NOGOMETNI</a:t>
            </a:r>
            <a:endParaRPr lang="sl-SI" sz="14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6" y="1533215"/>
            <a:ext cx="3484852" cy="20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1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49816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 </a:t>
            </a:r>
            <a:r>
              <a:rPr lang="sl-SI" dirty="0" smtClean="0">
                <a:solidFill>
                  <a:srgbClr val="FF0000"/>
                </a:solidFill>
              </a:rPr>
              <a:t>GOSTILNE IN RESTAVRACIJE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5229200"/>
            <a:ext cx="7120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sl-SI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06599"/>
            <a:ext cx="2585392" cy="193904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20" y="4315870"/>
            <a:ext cx="2806868" cy="182665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/>
          <a:srcRect t="31801" r="75200" b="23400"/>
          <a:stretch/>
        </p:blipFill>
        <p:spPr>
          <a:xfrm>
            <a:off x="506137" y="1708162"/>
            <a:ext cx="2058995" cy="209214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822" y="4377289"/>
            <a:ext cx="3563888" cy="176523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7"/>
          <a:stretch/>
        </p:blipFill>
        <p:spPr>
          <a:xfrm>
            <a:off x="5796136" y="2230094"/>
            <a:ext cx="2764341" cy="1490092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296100" y="3925627"/>
            <a:ext cx="8847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KEBER – NAJSTAREJŠA V DOMŽALAH    GOSTILNA JUVAN slovi po dobri GOVEJI ŽUPCI        PICERIJA PIPCA- NAJSTAREJŠA  V SLOVENIJI </a:t>
            </a:r>
            <a:endParaRPr lang="sl-SI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323528" y="6347968"/>
            <a:ext cx="8847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l-SI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HOTEL IN RESTAVRACIJA KRONA                                                         RESTAVRACIJA PARK ZRAVEN BAZENA</a:t>
            </a:r>
            <a:endParaRPr lang="sl-SI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2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400" dirty="0" smtClean="0"/>
              <a:t>DOMŽALSKI GRB IN ZASTAVA</a:t>
            </a:r>
            <a:endParaRPr lang="sl-SI" sz="4400" dirty="0"/>
          </a:p>
        </p:txBody>
      </p:sp>
      <p:pic>
        <p:nvPicPr>
          <p:cNvPr id="4" name="Picture 2" descr="http://upload.wikimedia.org/wikipedia/sl/0/07/Ob%C4%8Dina_Dom%C5%BEale_gr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2178273"/>
            <a:ext cx="2590288" cy="3143272"/>
          </a:xfrm>
          <a:prstGeom prst="rect">
            <a:avLst/>
          </a:prstGeom>
          <a:noFill/>
        </p:spPr>
      </p:pic>
      <p:sp>
        <p:nvSpPr>
          <p:cNvPr id="7" name="PoljeZBesedilom 6"/>
          <p:cNvSpPr txBox="1"/>
          <p:nvPr/>
        </p:nvSpPr>
        <p:spPr>
          <a:xfrm>
            <a:off x="755576" y="5643578"/>
            <a:ext cx="759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TRIJE ZLATI ŽITNI KLASI SPLETENI V KITO simbolizirajo </a:t>
            </a:r>
          </a:p>
          <a:p>
            <a:pPr algn="ctr"/>
            <a:r>
              <a:rPr lang="sl-SI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SLAMNIKARSTVO</a:t>
            </a:r>
            <a:endParaRPr lang="sl-SI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64904"/>
            <a:ext cx="4284720" cy="17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899592" y="1700808"/>
            <a:ext cx="792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Viri:</a:t>
            </a:r>
            <a:endParaRPr lang="sl-SI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sl-SI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://www.kam.si/obcina-domzale</a:t>
            </a:r>
            <a:r>
              <a:rPr lang="sl-SI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sl-SI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http://www.visitdomzale.si</a:t>
            </a:r>
            <a:r>
              <a:rPr lang="sl-SI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sl-SI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Publikacija: </a:t>
            </a:r>
            <a:r>
              <a:rPr lang="sl-SI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Domžale, prostor zadovoljnih poti</a:t>
            </a:r>
            <a:r>
              <a:rPr lang="sl-SI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Turistično informacijski center Domžale in občina Domžale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l-SI" sz="2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sl-SI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sl-SI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19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0"/>
            <a:ext cx="7776864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DOMŽALE      </a:t>
            </a:r>
            <a:r>
              <a:rPr lang="sl-SI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endParaRPr lang="sl-SI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NAJVEČJE IN EDINO MESTO V NAŠI DOMAČI POKRAJINI </a:t>
            </a:r>
            <a:endParaRPr lang="sl-SI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l-SI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OBČINSKO, KULTURNO  IN POSLOVNO SREDIŠČE</a:t>
            </a:r>
          </a:p>
          <a:p>
            <a:endParaRPr lang="sl-SI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Sprva kmečko naselje ob pomembni TRGOVSKI POTI, kasneje </a:t>
            </a:r>
            <a:r>
              <a:rPr lang="sl-SI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HITER RAZVOJ</a:t>
            </a:r>
            <a:r>
              <a:rPr lang="sl-SI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zaradi ŽELEZNIŠKE PROGE LJUBLJANA - KAMNIK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l-SI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SLAMNIKARSTVA: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najprej so PLETLI KITE in ŠIVALI SLAMNIKE po domovih,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kasneje so se iz OBRTNIH DELAVNIC razvile SLAMNIKARSKE TOVARNE,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slamnike so prodajali po vsej EVROPI in celo v AMERIKO,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danes o njem pričajo SLAMNIKARSKE HIŠE-VILE, DIMNIK pred Mercator centrom,</a:t>
            </a:r>
          </a:p>
          <a:p>
            <a:r>
              <a:rPr lang="sl-SI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zadnja slamnikarska tovarna (</a:t>
            </a:r>
            <a:r>
              <a:rPr lang="sl-SI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Univerzale</a:t>
            </a:r>
            <a:r>
              <a:rPr lang="sl-SI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in  SLAMNIKARSKI MUZEJ.</a:t>
            </a:r>
          </a:p>
          <a:p>
            <a:endParaRPr lang="sl-SI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KASNEJE RAZVOJ OBRTI, INDUSTRIJE IN PODJETNIŠTVA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l-SI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ZADNJEM DESETLETJU RAZMAH TRGOVINE – NAKUPOVALNI CENTRI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l-SI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KULTURNE in DRUGE USTANOVE:</a:t>
            </a:r>
          </a:p>
          <a:p>
            <a:r>
              <a:rPr lang="sl-SI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KD Franca </a:t>
            </a:r>
            <a:r>
              <a:rPr lang="sl-SI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sl-SI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ernika,  Mestna knjižnica Domžale, Galerija Domžale, </a:t>
            </a:r>
            <a:r>
              <a:rPr lang="sl-SI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Menačnikova</a:t>
            </a:r>
            <a:r>
              <a:rPr lang="sl-SI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domačija,</a:t>
            </a:r>
          </a:p>
          <a:p>
            <a:r>
              <a:rPr lang="sl-SI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cerkev na Goričici, Zdravstveni dom, Dom upokojencev, Center za socialno delo,…</a:t>
            </a:r>
          </a:p>
          <a:p>
            <a:endParaRPr lang="sl-SI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PARKI IN ZELENE POVRŠINE: </a:t>
            </a:r>
          </a:p>
          <a:p>
            <a:r>
              <a:rPr lang="sl-SI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sprehajalna pot ob Kamniški Bistrici, Trim steza in gozdna učna pot na </a:t>
            </a:r>
            <a:r>
              <a:rPr lang="sl-SI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Šumberku</a:t>
            </a:r>
            <a:r>
              <a:rPr lang="sl-SI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sl-SI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atletski in  nogometni stadion ter športna dvorana, Češminov in Slamnikarski park, …</a:t>
            </a:r>
          </a:p>
          <a:p>
            <a:endParaRPr lang="sl-SI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GOSTILNE in RESTAVRACIJE</a:t>
            </a:r>
            <a:r>
              <a:rPr lang="sl-SI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KEBER (najstarejša), JUVAN, PARK, hotel KRONA,...</a:t>
            </a:r>
            <a:endParaRPr lang="sl-SI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endParaRPr lang="sl-SI" sz="1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04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96752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POSELITEV DOMŽAL IN OKOLICE  OD </a:t>
            </a:r>
          </a:p>
          <a:p>
            <a:pPr algn="ctr"/>
            <a:endParaRPr lang="sl-SI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l-SI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PRAZGODOVINE DO DANES</a:t>
            </a:r>
          </a:p>
          <a:p>
            <a:pPr algn="ctr"/>
            <a:endParaRPr lang="sl-SI" sz="4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40951" t="33599" r="26763" b="51551"/>
          <a:stretch/>
        </p:blipFill>
        <p:spPr>
          <a:xfrm>
            <a:off x="755576" y="3748993"/>
            <a:ext cx="751501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38" descr="http://kraji.eu/PICTURES/osrednjeslovenska/domzale_dol_pri_ljubljani_z_okolico/babja_jama/DSC_2771_babja_jama_b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197" y="3573016"/>
            <a:ext cx="4205605" cy="27933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1520" y="300712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PRAZGODOVINA</a:t>
            </a:r>
            <a:endParaRPr lang="sl-SI" sz="4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l-SI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BABJA JAMA </a:t>
            </a:r>
          </a:p>
          <a:p>
            <a:pPr algn="ctr"/>
            <a:endParaRPr lang="sl-SI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BIVALIŠČE PRAČLOVEKA IZ LEDENE DOBE: </a:t>
            </a:r>
          </a:p>
          <a:p>
            <a:endParaRPr lang="sl-SI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OSTANKI KURIŠČA, KOSTI BOBRA, JELENA, LOSA in </a:t>
            </a:r>
            <a:r>
              <a:rPr lang="it-IT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PRAGOVEDA</a:t>
            </a:r>
            <a:r>
              <a:rPr lang="sl-SI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l-SI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ter ORODJE, KAMNITA REZILA IN STRGALA</a:t>
            </a:r>
            <a:r>
              <a:rPr lang="sl-SI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l-SI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it-IT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453426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ČAS RIMLJANOV</a:t>
            </a:r>
            <a:endParaRPr lang="sl-SI" sz="4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l-SI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OSTANKI RIMSKE CESTE : </a:t>
            </a:r>
          </a:p>
          <a:p>
            <a:pPr algn="ctr"/>
            <a:endParaRPr lang="sl-SI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539552" y="3038475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OGLEJ (AQUILLA) - LJUBLJANA </a:t>
            </a:r>
            <a:r>
              <a:rPr lang="sl-SI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(EMONA) – </a:t>
            </a:r>
            <a:r>
              <a:rPr lang="sl-SI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TROJANE (ATRANS) </a:t>
            </a:r>
            <a:r>
              <a:rPr lang="sl-SI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CELJE </a:t>
            </a:r>
            <a:r>
              <a:rPr lang="sl-SI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(CELEIA)</a:t>
            </a:r>
            <a:endParaRPr lang="sl-SI" sz="1600" dirty="0"/>
          </a:p>
        </p:txBody>
      </p:sp>
      <p:sp>
        <p:nvSpPr>
          <p:cNvPr id="5" name="Pravokotnik 4"/>
          <p:cNvSpPr/>
          <p:nvPr/>
        </p:nvSpPr>
        <p:spPr>
          <a:xfrm>
            <a:off x="611560" y="3905368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 smtClean="0">
                <a:solidFill>
                  <a:srgbClr val="002060"/>
                </a:solidFill>
                <a:latin typeface="Nunito"/>
              </a:rPr>
              <a:t>Izkopanine v času gradnje AVTOCESTE so pokazale, da sta bili </a:t>
            </a:r>
          </a:p>
          <a:p>
            <a:pPr algn="ctr"/>
            <a:endParaRPr lang="sl-SI" dirty="0">
              <a:solidFill>
                <a:srgbClr val="002060"/>
              </a:solidFill>
              <a:latin typeface="Nunito"/>
            </a:endParaRPr>
          </a:p>
          <a:p>
            <a:pPr algn="ctr"/>
            <a:r>
              <a:rPr lang="sl-SI" dirty="0" smtClean="0">
                <a:solidFill>
                  <a:srgbClr val="002060"/>
                </a:solidFill>
                <a:latin typeface="Nunito"/>
              </a:rPr>
              <a:t>v </a:t>
            </a:r>
            <a:r>
              <a:rPr lang="sl-SI" dirty="0">
                <a:solidFill>
                  <a:srgbClr val="002060"/>
                </a:solidFill>
                <a:latin typeface="Nunito"/>
              </a:rPr>
              <a:t>bližini Domžal </a:t>
            </a:r>
            <a:r>
              <a:rPr lang="sl-SI" dirty="0" smtClean="0">
                <a:solidFill>
                  <a:srgbClr val="FF0000"/>
                </a:solidFill>
                <a:latin typeface="Nunito"/>
              </a:rPr>
              <a:t>dve RIMSKI NASELJI.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7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9157" y="791117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944951"/>
            <a:ext cx="86765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PRVA OMEMBA </a:t>
            </a:r>
            <a:r>
              <a:rPr lang="sl-SI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DOMŽAL LETA </a:t>
            </a:r>
            <a:r>
              <a:rPr lang="sl-SI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1220</a:t>
            </a:r>
            <a:r>
              <a:rPr lang="sl-SI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sl-SI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sl-SI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DUMSEL, DIMSALICZ, DOMBSCHAL</a:t>
            </a:r>
          </a:p>
          <a:p>
            <a:pPr algn="ctr"/>
            <a:endParaRPr lang="sl-SI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sl-SI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LETOS MINEVA </a:t>
            </a:r>
            <a:r>
              <a:rPr lang="sl-SI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</a:t>
            </a:r>
            <a:r>
              <a:rPr lang="sl-SI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LET!</a:t>
            </a:r>
          </a:p>
          <a:p>
            <a:endParaRPr lang="sl-SI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sl-SI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LETA </a:t>
            </a:r>
            <a:r>
              <a:rPr lang="sl-SI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1558 - DAMSCHALE</a:t>
            </a:r>
          </a:p>
          <a:p>
            <a:endParaRPr lang="sl-SI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sl-SI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PRVO SREDIŠČE – OKROG </a:t>
            </a:r>
            <a:r>
              <a:rPr lang="sl-SI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GRIČKA GORIČICA </a:t>
            </a:r>
            <a:r>
              <a:rPr lang="sl-SI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DOMŽALSKA CERKEV</a:t>
            </a:r>
          </a:p>
          <a:p>
            <a:endParaRPr lang="sl-SI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2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9157" y="791117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TextBox 3"/>
          <p:cNvSpPr txBox="1"/>
          <p:nvPr/>
        </p:nvSpPr>
        <p:spPr>
          <a:xfrm>
            <a:off x="100823" y="210001"/>
            <a:ext cx="86765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 TURŠKIH VPADOV</a:t>
            </a:r>
            <a:r>
              <a:rPr lang="sl-SI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sl-SI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sl-SI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TABORSKO OBZIDJE </a:t>
            </a:r>
            <a:r>
              <a:rPr lang="sl-SI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ŠTIRIMI STOLPI,</a:t>
            </a:r>
          </a:p>
          <a:p>
            <a:pPr algn="ctr"/>
            <a:endParaRPr lang="sl-SI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sl-SI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KJER SO SE DOMAČINI SKRIVALI IN BRANILI</a:t>
            </a:r>
          </a:p>
          <a:p>
            <a:pPr algn="ctr"/>
            <a:r>
              <a:rPr lang="sl-SI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PRED ROPARSKIMI NAPADI IN POŽIGANJEM.</a:t>
            </a:r>
          </a:p>
          <a:p>
            <a:endParaRPr lang="sl-SI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3910661" cy="301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94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362286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404664"/>
            <a:ext cx="799288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 STOLETJE</a:t>
            </a:r>
          </a:p>
          <a:p>
            <a:endParaRPr lang="sl-SI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CESTA</a:t>
            </a:r>
            <a:r>
              <a:rPr lang="sl-SI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DUNAJ – TRST</a:t>
            </a:r>
          </a:p>
          <a:p>
            <a:endParaRPr lang="sl-SI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POŠTNI PROMET </a:t>
            </a:r>
            <a:r>
              <a:rPr lang="sl-SI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MOST ČEZ KAMNIŠKO BISTRICO</a:t>
            </a:r>
          </a:p>
          <a:p>
            <a:endParaRPr lang="sl-SI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OBRTI </a:t>
            </a:r>
            <a:r>
              <a:rPr lang="sl-SI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l-SI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SLAMNIKARSTVO</a:t>
            </a:r>
            <a:r>
              <a:rPr lang="sl-SI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PLETENJE KIT IN ŠIVANJE SLAMNIKOV</a:t>
            </a:r>
            <a:endParaRPr lang="sl-SI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2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934</TotalTime>
  <Words>594</Words>
  <Application>Microsoft Office PowerPoint</Application>
  <PresentationFormat>Diaprojekcija na zaslonu (4:3)</PresentationFormat>
  <Paragraphs>149</Paragraphs>
  <Slides>20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9" baseType="lpstr">
      <vt:lpstr>Arial</vt:lpstr>
      <vt:lpstr>Arial Nova</vt:lpstr>
      <vt:lpstr>Calibri</vt:lpstr>
      <vt:lpstr>Comic Sans MS</vt:lpstr>
      <vt:lpstr>Constantia</vt:lpstr>
      <vt:lpstr>Courier New</vt:lpstr>
      <vt:lpstr>Nunito</vt:lpstr>
      <vt:lpstr>Wingdings 2</vt:lpstr>
      <vt:lpstr>Potek</vt:lpstr>
      <vt:lpstr>DOMŽALE </vt:lpstr>
      <vt:lpstr>DOMŽALSKI GRB IN ZASTAVA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SLAMNIKARSKA DEDIŠČINA</vt:lpstr>
      <vt:lpstr>PowerPointova predstavitev</vt:lpstr>
      <vt:lpstr>DOMŽALE – mestno središče </vt:lpstr>
      <vt:lpstr>KULTURNA DEDIŠČINA</vt:lpstr>
      <vt:lpstr>PARKI IN POVRŠINE ZA REKREACIJO</vt:lpstr>
      <vt:lpstr>PowerPointova predstavitev</vt:lpstr>
      <vt:lpstr>UČNE POTI</vt:lpstr>
      <vt:lpstr> ŠPORTNO MESTO</vt:lpstr>
      <vt:lpstr> GOSTILNE IN RESTAVRACIJE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 DOMAČI KRAJ</dc:title>
  <dc:creator>gale</dc:creator>
  <cp:lastModifiedBy>Ani Gale</cp:lastModifiedBy>
  <cp:revision>99</cp:revision>
  <dcterms:created xsi:type="dcterms:W3CDTF">2012-10-21T18:48:42Z</dcterms:created>
  <dcterms:modified xsi:type="dcterms:W3CDTF">2020-05-03T10:07:45Z</dcterms:modified>
</cp:coreProperties>
</file>