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00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129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3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6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6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0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5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21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3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25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7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97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8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79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6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6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ABD67-2946-47B0-A6E6-092CC605D329}" type="datetimeFigureOut">
              <a:rPr lang="sl-SI" smtClean="0"/>
              <a:t>1.4.2020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A8B474-7F08-45E0-967E-0EE593FEC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7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Kviz: Slovenske pokrajine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84277" y="4311701"/>
            <a:ext cx="4466397" cy="684982"/>
          </a:xfrm>
        </p:spPr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Comic Sans MS" panose="030F0702030302020204" pitchFamily="66" charset="0"/>
              </a:rPr>
              <a:t>5. razred</a:t>
            </a:r>
          </a:p>
        </p:txBody>
      </p:sp>
      <p:pic>
        <p:nvPicPr>
          <p:cNvPr id="1026" name="Picture 2" descr="Rezultat iskanja slik za sloven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1" y="3576787"/>
            <a:ext cx="3154194" cy="21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7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6"/>
                </a:solidFill>
                <a:latin typeface="Comic Sans MS" panose="030F0702030302020204" pitchFamily="66" charset="0"/>
              </a:rPr>
              <a:t>OBPANONSKE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Katere 4 gospodarske panoge so bile v preteklosti tu najpomembnejše?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Kakšen je pomen pomurske avtoceste?</a:t>
            </a:r>
          </a:p>
        </p:txBody>
      </p:sp>
    </p:spTree>
    <p:extLst>
      <p:ext uri="{BB962C8B-B14F-4D97-AF65-F5344CB8AC3E}">
        <p14:creationId xmlns:p14="http://schemas.microsoft.com/office/powerpoint/2010/main" val="53624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DINARSKOKRAŠKE POKRAJINE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Kateri 2 kamnini prevladujeta?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Kako visok je Veliki Snežnik?</a:t>
            </a:r>
          </a:p>
        </p:txBody>
      </p:sp>
      <p:pic>
        <p:nvPicPr>
          <p:cNvPr id="5122" name="Picture 2" descr="Rezultat iskanja slik za postojnska j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19281"/>
            <a:ext cx="4658888" cy="25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DINARSKOKRAŠKE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Reši uganko </a:t>
            </a:r>
            <a:r>
              <a:rPr lang="sl-SI" dirty="0">
                <a:latin typeface="Comic Sans MS" panose="030F0702030302020204" pitchFamily="66" charset="0"/>
                <a:sym typeface="Wingdings" panose="05000000000000000000" pitchFamily="2" charset="2"/>
              </a:rPr>
              <a:t>: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  <a:sym typeface="Wingdings" panose="05000000000000000000" pitchFamily="2" charset="2"/>
              </a:rPr>
              <a:t>Živim v  podzemlju </a:t>
            </a:r>
            <a:r>
              <a:rPr lang="sl-SI" dirty="0" err="1">
                <a:latin typeface="Comic Sans MS" panose="030F0702030302020204" pitchFamily="66" charset="0"/>
                <a:sym typeface="Wingdings" panose="05000000000000000000" pitchFamily="2" charset="2"/>
              </a:rPr>
              <a:t>Dinarskokraških</a:t>
            </a:r>
            <a:r>
              <a:rPr lang="sl-SI" dirty="0">
                <a:latin typeface="Comic Sans MS" panose="030F0702030302020204" pitchFamily="66" charset="0"/>
                <a:sym typeface="Wingdings" panose="05000000000000000000" pitchFamily="2" charset="2"/>
              </a:rPr>
              <a:t> pokrajin in sem največja jamska žival na svetu. Sem dvoživka, brez oči in brez temnega kožnega barvila. Kaj sem?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sl-SI" dirty="0">
                <a:latin typeface="Comic Sans MS" panose="030F0702030302020204" pitchFamily="66" charset="0"/>
                <a:sym typeface="Wingdings" panose="05000000000000000000" pitchFamily="2" charset="2"/>
              </a:rPr>
              <a:t>Naštejte 7 kraških pojavov.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Zakaj prihaja do nastanka teh pojavov?</a:t>
            </a:r>
          </a:p>
        </p:txBody>
      </p:sp>
    </p:spTree>
    <p:extLst>
      <p:ext uri="{BB962C8B-B14F-4D97-AF65-F5344CB8AC3E}">
        <p14:creationId xmlns:p14="http://schemas.microsoft.com/office/powerpoint/2010/main" val="212905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FF00"/>
                </a:solidFill>
                <a:latin typeface="Comic Sans MS" panose="030F0702030302020204" pitchFamily="66" charset="0"/>
              </a:rPr>
              <a:t>OBSREDOZEMSKE POKRAJINE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Kateri 2 kamnini sta značilni za to območje?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Navedite 3 podatke o Tržaškem zalivu.</a:t>
            </a:r>
          </a:p>
        </p:txBody>
      </p:sp>
      <p:pic>
        <p:nvPicPr>
          <p:cNvPr id="6146" name="Picture 2" descr="Rezultat iskanja slik za pi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25" y="3502577"/>
            <a:ext cx="3533436" cy="23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92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FF00"/>
                </a:solidFill>
                <a:latin typeface="Comic Sans MS" panose="030F0702030302020204" pitchFamily="66" charset="0"/>
              </a:rPr>
              <a:t>OBSREDOZEMSKE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Zakaj je ob morju pozimi topleje kot v notranjosti?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Burja piha: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</a:rPr>
              <a:t>z morja proti notranjosti	ALI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</a:rPr>
              <a:t>iz notranjosti proti morju?</a:t>
            </a:r>
          </a:p>
        </p:txBody>
      </p:sp>
    </p:spTree>
    <p:extLst>
      <p:ext uri="{BB962C8B-B14F-4D97-AF65-F5344CB8AC3E}">
        <p14:creationId xmlns:p14="http://schemas.microsoft.com/office/powerpoint/2010/main" val="280704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FF00"/>
                </a:solidFill>
                <a:latin typeface="Comic Sans MS" panose="030F0702030302020204" pitchFamily="66" charset="0"/>
              </a:rPr>
              <a:t>OBSREDOZEMSKE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Kaj je etruščanska rovka?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Katere soline v Tržaškem zalivu poznamo, kjer še pridelujejo sol in ohranjajo tradicionalne postopke?</a:t>
            </a:r>
          </a:p>
        </p:txBody>
      </p:sp>
    </p:spTree>
    <p:extLst>
      <p:ext uri="{BB962C8B-B14F-4D97-AF65-F5344CB8AC3E}">
        <p14:creationId xmlns:p14="http://schemas.microsoft.com/office/powerpoint/2010/main" val="407851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br>
              <a:rPr lang="sl-SI" dirty="0">
                <a:latin typeface="Comic Sans MS" panose="030F0702030302020204" pitchFamily="66" charset="0"/>
              </a:rPr>
            </a:br>
            <a:br>
              <a:rPr lang="sl-SI" dirty="0">
                <a:latin typeface="Comic Sans MS" panose="030F0702030302020204" pitchFamily="66" charset="0"/>
              </a:rPr>
            </a:br>
            <a:r>
              <a:rPr lang="sl-SI" dirty="0">
                <a:latin typeface="Comic Sans MS" panose="030F0702030302020204" pitchFamily="66" charset="0"/>
              </a:rPr>
              <a:t>PRIŠLI SMO DO KONCA! UGOTAVLJAM, DA:</a:t>
            </a:r>
            <a:br>
              <a:rPr lang="sl-SI" dirty="0">
                <a:latin typeface="Comic Sans MS" panose="030F0702030302020204" pitchFamily="66" charset="0"/>
              </a:rPr>
            </a:br>
            <a:br>
              <a:rPr lang="sl-SI" dirty="0">
                <a:latin typeface="Comic Sans MS" panose="030F0702030302020204" pitchFamily="66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l-SI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00B050"/>
                </a:solidFill>
                <a:latin typeface="Comic Sans MS" panose="030F0702030302020204" pitchFamily="66" charset="0"/>
              </a:rPr>
              <a:t>SEM PRAVI/A IZVEDENEC/KA ZA SLOVENSKE POKRAJINE. SNOV ODLIČNO OBVLADAM.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solidFill>
                  <a:srgbClr val="FFFF00"/>
                </a:solidFill>
                <a:latin typeface="Comic Sans MS" panose="030F0702030302020204" pitchFamily="66" charset="0"/>
              </a:rPr>
              <a:t>NIKAKOR MI NE BO ŠKODILO ŠE MALCE UTRJEVANJA.</a:t>
            </a:r>
          </a:p>
          <a:p>
            <a:endParaRPr lang="sl-SI" dirty="0"/>
          </a:p>
          <a:p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OJEJ, TA VIKEND BOM MORAL/A PREŽIVETI Z UČBENIKOM V ROKI.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3350" y="2237749"/>
            <a:ext cx="10515600" cy="4351338"/>
          </a:xfrm>
        </p:spPr>
        <p:txBody>
          <a:bodyPr>
            <a:normAutofit/>
          </a:bodyPr>
          <a:lstStyle/>
          <a:p>
            <a:endParaRPr lang="sl-SI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Katere pokrajine zavzemajo S in SZ del Slovenije?</a:t>
            </a:r>
          </a:p>
          <a:p>
            <a:endParaRPr lang="sl-SI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Kako jih razdelimo?</a:t>
            </a:r>
          </a:p>
          <a:p>
            <a:endParaRPr lang="sl-SI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pic>
        <p:nvPicPr>
          <p:cNvPr id="2050" name="Picture 2" descr="Rezultat iskanja slik za al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8" y="3317477"/>
            <a:ext cx="4570078" cy="25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4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Poiščite nadmorsko višino najvišje gore v Kamniško-Savinjskih Alpah.</a:t>
            </a:r>
          </a:p>
          <a:p>
            <a:endParaRPr lang="sl-SI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Edini narodni park v Sloveniji se imenuje___________?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55844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Alpske pokrajine sestavljajo visoke gore s strmimi pobočji in ostrimi vrhovi. Med njimi so globoke, ozke _______________, ki so jih      izdolble  ___________ in v času ledenih dob oblikovali ____________.</a:t>
            </a:r>
          </a:p>
          <a:p>
            <a:endParaRPr lang="sl-SI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Največje jezero Alpskih pokrajin je: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Blejsko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Triglavska</a:t>
            </a:r>
          </a:p>
          <a:p>
            <a:pPr marL="514350" indent="-514350">
              <a:buAutoNum type="alphaLcParenR"/>
            </a:pPr>
            <a:r>
              <a:rPr lang="sl-SI" dirty="0">
                <a:latin typeface="Comic Sans MS" panose="030F0702030302020204" pitchFamily="66" charset="0"/>
                <a:cs typeface="Angsana New" panose="02020603050405020304" pitchFamily="18" charset="-34"/>
              </a:rPr>
              <a:t>Bohinjsko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56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00B0F0"/>
                </a:solidFill>
                <a:latin typeface="Comic Sans MS" panose="030F0702030302020204" pitchFamily="66" charset="0"/>
              </a:rPr>
              <a:t>ALPSKE POKRAJINE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Katera mesta se nahajajo v Alpskih pokrajinah?</a:t>
            </a: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*Bovec     *Maribor     *Tržič 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*Jesenice     *Celje      *Ljubljana</a:t>
            </a:r>
          </a:p>
        </p:txBody>
      </p:sp>
    </p:spTree>
    <p:extLst>
      <p:ext uri="{BB962C8B-B14F-4D97-AF65-F5344CB8AC3E}">
        <p14:creationId xmlns:p14="http://schemas.microsoft.com/office/powerpoint/2010/main" val="38303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PREDALPSKE POKRAJINE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Kako z drugim izrazom rečemo Šaleški kotlini?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Navedite imena 3 največjih rek teh pokrajin.</a:t>
            </a:r>
          </a:p>
        </p:txBody>
      </p:sp>
      <p:pic>
        <p:nvPicPr>
          <p:cNvPr id="3074" name="Picture 2" descr="Rezultat iskanja slik za klavÅ¾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03" y="3954503"/>
            <a:ext cx="3208806" cy="21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4105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PREDALPSKE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Kateri sta 2 največji mesti?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Kaj so kopali v Idriji?</a:t>
            </a:r>
          </a:p>
        </p:txBody>
      </p:sp>
    </p:spTree>
    <p:extLst>
      <p:ext uri="{BB962C8B-B14F-4D97-AF65-F5344CB8AC3E}">
        <p14:creationId xmlns:p14="http://schemas.microsoft.com/office/powerpoint/2010/main" val="25704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PREDALPSKE POKRAJINE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Navedite 5 podatkov o mestu Ljubljana.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Kaj so </a:t>
            </a:r>
            <a:r>
              <a:rPr lang="sl-SI" dirty="0" err="1">
                <a:latin typeface="Comic Sans MS" panose="030F0702030302020204" pitchFamily="66" charset="0"/>
              </a:rPr>
              <a:t>klavže</a:t>
            </a:r>
            <a:r>
              <a:rPr lang="sl-SI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279092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accent6"/>
                </a:solidFill>
                <a:latin typeface="Comic Sans MS" panose="030F0702030302020204" pitchFamily="66" charset="0"/>
              </a:rPr>
              <a:t>OBPANONSKE POKRAJINE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omic Sans MS" panose="030F0702030302020204" pitchFamily="66" charset="0"/>
              </a:rPr>
              <a:t>Opišite površje. Navedite 2 podatka.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Opišite tradicionalno panonsko hišo. Navedite 5 podatkov.</a:t>
            </a:r>
          </a:p>
        </p:txBody>
      </p:sp>
      <p:pic>
        <p:nvPicPr>
          <p:cNvPr id="4100" name="Picture 4" descr="Rezultat iskanja slik za panonska pokraj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2" y="4019585"/>
            <a:ext cx="2562895" cy="18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364</Words>
  <Application>Microsoft Office PowerPoint</Application>
  <PresentationFormat>Širokozaslonsko</PresentationFormat>
  <Paragraphs>76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Garamond</vt:lpstr>
      <vt:lpstr>Naravno</vt:lpstr>
      <vt:lpstr>Kviz: Slovenske pokrajine</vt:lpstr>
      <vt:lpstr>ALPSKE POKRAJINE</vt:lpstr>
      <vt:lpstr>ALPSKE POKRAJINE</vt:lpstr>
      <vt:lpstr>ALPSKE POKRAJINE</vt:lpstr>
      <vt:lpstr>ALPSKE POKRAJINE</vt:lpstr>
      <vt:lpstr>PREDALPSKE POKRAJINE</vt:lpstr>
      <vt:lpstr>PREDALPSKE POKRAJINE</vt:lpstr>
      <vt:lpstr>PREDALPSKE POKRAJINE</vt:lpstr>
      <vt:lpstr>OBPANONSKE POKRAJINE</vt:lpstr>
      <vt:lpstr>OBPANONSKE POKRAJINE</vt:lpstr>
      <vt:lpstr>DINARSKOKRAŠKE POKRAJINE</vt:lpstr>
      <vt:lpstr>DINARSKOKRAŠKE POKRAJINE</vt:lpstr>
      <vt:lpstr>OBSREDOZEMSKE POKRAJINE</vt:lpstr>
      <vt:lpstr>OBSREDOZEMSKE POKRAJINE</vt:lpstr>
      <vt:lpstr>OBSREDOZEMSKE POKRAJINE</vt:lpstr>
      <vt:lpstr>  PRIŠLI SMO DO KONCA! UGOTAVLJAM, DA: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Kviz: Slovenske pokrajine</dc:title>
  <dc:creator>Admin</dc:creator>
  <cp:lastModifiedBy>JuhantPc</cp:lastModifiedBy>
  <cp:revision>42</cp:revision>
  <dcterms:created xsi:type="dcterms:W3CDTF">2018-04-16T06:59:00Z</dcterms:created>
  <dcterms:modified xsi:type="dcterms:W3CDTF">2020-04-01T10:02:04Z</dcterms:modified>
</cp:coreProperties>
</file>