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13144" y="2099732"/>
            <a:ext cx="8825658" cy="2677648"/>
          </a:xfrm>
        </p:spPr>
        <p:txBody>
          <a:bodyPr/>
          <a:lstStyle/>
          <a:p>
            <a:r>
              <a:rPr lang="sl-SI" dirty="0" smtClean="0"/>
              <a:t>PREBERI! KAJ PIŠE?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784" y="998913"/>
            <a:ext cx="2185897" cy="260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2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5012575" y="399956"/>
            <a:ext cx="1499245" cy="2283823"/>
          </a:xfrm>
        </p:spPr>
        <p:txBody>
          <a:bodyPr/>
          <a:lstStyle/>
          <a:p>
            <a:r>
              <a:rPr lang="sl-SI" sz="6000" dirty="0" smtClean="0"/>
              <a:t>DU</a:t>
            </a:r>
            <a:endParaRPr lang="sl-SI" sz="6000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idx="1"/>
          </p:nvPr>
        </p:nvSpPr>
        <p:spPr>
          <a:xfrm>
            <a:off x="6362190" y="399956"/>
            <a:ext cx="3757545" cy="2283824"/>
          </a:xfrm>
        </p:spPr>
        <p:txBody>
          <a:bodyPr>
            <a:normAutofit/>
          </a:bodyPr>
          <a:lstStyle/>
          <a:p>
            <a:r>
              <a:rPr lang="sl-SI" sz="6000" dirty="0"/>
              <a:t>D</a:t>
            </a:r>
            <a:r>
              <a:rPr lang="sl-SI" sz="6000" dirty="0" smtClean="0"/>
              <a:t>A</a:t>
            </a:r>
            <a:endParaRPr lang="sl-SI" sz="6000" dirty="0"/>
          </a:p>
        </p:txBody>
      </p:sp>
      <p:sp>
        <p:nvSpPr>
          <p:cNvPr id="7" name="Naslov 3"/>
          <p:cNvSpPr txBox="1">
            <a:spLocks/>
          </p:cNvSpPr>
          <p:nvPr/>
        </p:nvSpPr>
        <p:spPr bwMode="gray">
          <a:xfrm>
            <a:off x="5123146" y="2113906"/>
            <a:ext cx="1499245" cy="22838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6000" dirty="0" smtClean="0"/>
              <a:t>MU</a:t>
            </a:r>
            <a:endParaRPr lang="sl-SI" sz="6000" dirty="0"/>
          </a:p>
        </p:txBody>
      </p:sp>
      <p:sp>
        <p:nvSpPr>
          <p:cNvPr id="9" name="Naslov 3"/>
          <p:cNvSpPr txBox="1">
            <a:spLocks/>
          </p:cNvSpPr>
          <p:nvPr/>
        </p:nvSpPr>
        <p:spPr bwMode="gray">
          <a:xfrm>
            <a:off x="6453630" y="2156712"/>
            <a:ext cx="1499245" cy="22838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6000" dirty="0">
                <a:solidFill>
                  <a:srgbClr val="FFC000"/>
                </a:solidFill>
              </a:rPr>
              <a:t>C</a:t>
            </a:r>
            <a:r>
              <a:rPr lang="sl-SI" sz="6000" dirty="0" smtClean="0">
                <a:solidFill>
                  <a:srgbClr val="FFC000"/>
                </a:solidFill>
              </a:rPr>
              <a:t>A</a:t>
            </a:r>
            <a:endParaRPr lang="sl-SI" sz="6000" dirty="0">
              <a:solidFill>
                <a:srgbClr val="FFC000"/>
              </a:solidFill>
            </a:endParaRPr>
          </a:p>
        </p:txBody>
      </p:sp>
      <p:sp>
        <p:nvSpPr>
          <p:cNvPr id="12" name="Naslov 3"/>
          <p:cNvSpPr txBox="1">
            <a:spLocks/>
          </p:cNvSpPr>
          <p:nvPr/>
        </p:nvSpPr>
        <p:spPr bwMode="gray">
          <a:xfrm>
            <a:off x="5215869" y="4038160"/>
            <a:ext cx="1499245" cy="22838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6000" dirty="0" smtClean="0"/>
              <a:t>SO</a:t>
            </a:r>
            <a:endParaRPr lang="sl-SI" sz="6000" dirty="0"/>
          </a:p>
        </p:txBody>
      </p:sp>
      <p:sp>
        <p:nvSpPr>
          <p:cNvPr id="13" name="Naslov 3"/>
          <p:cNvSpPr txBox="1">
            <a:spLocks/>
          </p:cNvSpPr>
          <p:nvPr/>
        </p:nvSpPr>
        <p:spPr bwMode="gray">
          <a:xfrm>
            <a:off x="6417601" y="4080966"/>
            <a:ext cx="1499245" cy="22838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6000" dirty="0">
                <a:solidFill>
                  <a:srgbClr val="FFC000"/>
                </a:solidFill>
              </a:rPr>
              <a:t>V</a:t>
            </a:r>
            <a:r>
              <a:rPr lang="sl-SI" sz="6000" dirty="0" smtClean="0">
                <a:solidFill>
                  <a:srgbClr val="FFC000"/>
                </a:solidFill>
              </a:rPr>
              <a:t>A</a:t>
            </a:r>
            <a:endParaRPr lang="sl-SI" sz="6000" dirty="0">
              <a:solidFill>
                <a:srgbClr val="FFC000"/>
              </a:solidFill>
            </a:endParaRP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624" y="4487821"/>
            <a:ext cx="1470111" cy="1470111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288" y="814923"/>
            <a:ext cx="1972887" cy="1581393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944" y="2662307"/>
            <a:ext cx="1939325" cy="141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4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9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5012575" y="399956"/>
            <a:ext cx="1499245" cy="2283823"/>
          </a:xfrm>
        </p:spPr>
        <p:txBody>
          <a:bodyPr/>
          <a:lstStyle/>
          <a:p>
            <a:r>
              <a:rPr lang="sl-SI" sz="6000" dirty="0" smtClean="0"/>
              <a:t>KA</a:t>
            </a:r>
            <a:endParaRPr lang="sl-SI" sz="6000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idx="1"/>
          </p:nvPr>
        </p:nvSpPr>
        <p:spPr>
          <a:xfrm>
            <a:off x="6362190" y="399956"/>
            <a:ext cx="3757545" cy="2283824"/>
          </a:xfrm>
        </p:spPr>
        <p:txBody>
          <a:bodyPr>
            <a:normAutofit/>
          </a:bodyPr>
          <a:lstStyle/>
          <a:p>
            <a:r>
              <a:rPr lang="sl-SI" sz="6000" dirty="0"/>
              <a:t>P</a:t>
            </a:r>
            <a:r>
              <a:rPr lang="sl-SI" sz="6000" dirty="0" smtClean="0"/>
              <a:t>A</a:t>
            </a:r>
            <a:endParaRPr lang="sl-SI" sz="6000" dirty="0"/>
          </a:p>
        </p:txBody>
      </p:sp>
      <p:sp>
        <p:nvSpPr>
          <p:cNvPr id="7" name="Naslov 3"/>
          <p:cNvSpPr txBox="1">
            <a:spLocks/>
          </p:cNvSpPr>
          <p:nvPr/>
        </p:nvSpPr>
        <p:spPr bwMode="gray">
          <a:xfrm>
            <a:off x="5142450" y="2156711"/>
            <a:ext cx="1499245" cy="22838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6000" dirty="0" smtClean="0"/>
              <a:t>RO</a:t>
            </a:r>
            <a:endParaRPr lang="sl-SI" sz="6000" dirty="0"/>
          </a:p>
        </p:txBody>
      </p:sp>
      <p:sp>
        <p:nvSpPr>
          <p:cNvPr id="9" name="Naslov 3"/>
          <p:cNvSpPr txBox="1">
            <a:spLocks/>
          </p:cNvSpPr>
          <p:nvPr/>
        </p:nvSpPr>
        <p:spPr bwMode="gray">
          <a:xfrm>
            <a:off x="6453630" y="2156712"/>
            <a:ext cx="1499245" cy="22838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6000" dirty="0">
                <a:solidFill>
                  <a:srgbClr val="FFC000"/>
                </a:solidFill>
              </a:rPr>
              <a:t>K</a:t>
            </a:r>
            <a:r>
              <a:rPr lang="sl-SI" sz="6000" dirty="0" smtClean="0">
                <a:solidFill>
                  <a:srgbClr val="FFC000"/>
                </a:solidFill>
              </a:rPr>
              <a:t>A</a:t>
            </a:r>
            <a:endParaRPr lang="sl-SI" sz="6000" dirty="0">
              <a:solidFill>
                <a:srgbClr val="FFC000"/>
              </a:solidFill>
            </a:endParaRPr>
          </a:p>
        </p:txBody>
      </p:sp>
      <p:sp>
        <p:nvSpPr>
          <p:cNvPr id="12" name="Naslov 3"/>
          <p:cNvSpPr txBox="1">
            <a:spLocks/>
          </p:cNvSpPr>
          <p:nvPr/>
        </p:nvSpPr>
        <p:spPr bwMode="gray">
          <a:xfrm>
            <a:off x="5402573" y="3962758"/>
            <a:ext cx="1499245" cy="22838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6000" dirty="0" smtClean="0"/>
              <a:t>PI</a:t>
            </a:r>
            <a:endParaRPr lang="sl-SI" sz="6000" dirty="0"/>
          </a:p>
        </p:txBody>
      </p:sp>
      <p:sp>
        <p:nvSpPr>
          <p:cNvPr id="13" name="Naslov 3"/>
          <p:cNvSpPr txBox="1">
            <a:spLocks/>
          </p:cNvSpPr>
          <p:nvPr/>
        </p:nvSpPr>
        <p:spPr bwMode="gray">
          <a:xfrm>
            <a:off x="6417601" y="3962758"/>
            <a:ext cx="1499245" cy="22838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6000" dirty="0" smtClean="0">
                <a:solidFill>
                  <a:srgbClr val="FFC000"/>
                </a:solidFill>
              </a:rPr>
              <a:t>KA</a:t>
            </a:r>
            <a:endParaRPr lang="sl-SI" sz="6000" dirty="0">
              <a:solidFill>
                <a:srgbClr val="FFC000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117" y="2931848"/>
            <a:ext cx="823249" cy="1022201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436" y="4586264"/>
            <a:ext cx="831683" cy="1274209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7643" y="828829"/>
            <a:ext cx="2173513" cy="160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5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9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5012575" y="399956"/>
            <a:ext cx="1499245" cy="2283823"/>
          </a:xfrm>
        </p:spPr>
        <p:txBody>
          <a:bodyPr/>
          <a:lstStyle/>
          <a:p>
            <a:r>
              <a:rPr lang="sl-SI" sz="6000" dirty="0" smtClean="0"/>
              <a:t>TE</a:t>
            </a:r>
            <a:endParaRPr lang="sl-SI" sz="6000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idx="1"/>
          </p:nvPr>
        </p:nvSpPr>
        <p:spPr>
          <a:xfrm>
            <a:off x="6362190" y="399956"/>
            <a:ext cx="3757545" cy="2283824"/>
          </a:xfrm>
        </p:spPr>
        <p:txBody>
          <a:bodyPr>
            <a:normAutofit/>
          </a:bodyPr>
          <a:lstStyle/>
          <a:p>
            <a:r>
              <a:rPr lang="sl-SI" sz="6000" dirty="0"/>
              <a:t>T</a:t>
            </a:r>
            <a:r>
              <a:rPr lang="sl-SI" sz="6000" dirty="0" smtClean="0"/>
              <a:t>A</a:t>
            </a:r>
            <a:endParaRPr lang="sl-SI" sz="6000" dirty="0"/>
          </a:p>
        </p:txBody>
      </p:sp>
      <p:sp>
        <p:nvSpPr>
          <p:cNvPr id="7" name="Naslov 3"/>
          <p:cNvSpPr txBox="1">
            <a:spLocks/>
          </p:cNvSpPr>
          <p:nvPr/>
        </p:nvSpPr>
        <p:spPr bwMode="gray">
          <a:xfrm>
            <a:off x="5142450" y="2156711"/>
            <a:ext cx="1499245" cy="22838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6000" dirty="0" smtClean="0"/>
              <a:t>KA</a:t>
            </a:r>
            <a:endParaRPr lang="sl-SI" sz="6000" dirty="0"/>
          </a:p>
        </p:txBody>
      </p:sp>
      <p:sp>
        <p:nvSpPr>
          <p:cNvPr id="9" name="Naslov 3"/>
          <p:cNvSpPr txBox="1">
            <a:spLocks/>
          </p:cNvSpPr>
          <p:nvPr/>
        </p:nvSpPr>
        <p:spPr bwMode="gray">
          <a:xfrm>
            <a:off x="6453630" y="2156712"/>
            <a:ext cx="1499245" cy="22838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6000" dirty="0" smtClean="0">
                <a:solidFill>
                  <a:srgbClr val="FFC000"/>
                </a:solidFill>
              </a:rPr>
              <a:t>ČA</a:t>
            </a:r>
            <a:endParaRPr lang="sl-SI" sz="6000" dirty="0">
              <a:solidFill>
                <a:srgbClr val="FFC000"/>
              </a:solidFill>
            </a:endParaRPr>
          </a:p>
        </p:txBody>
      </p:sp>
      <p:sp>
        <p:nvSpPr>
          <p:cNvPr id="12" name="Naslov 3"/>
          <p:cNvSpPr txBox="1">
            <a:spLocks/>
          </p:cNvSpPr>
          <p:nvPr/>
        </p:nvSpPr>
        <p:spPr bwMode="gray">
          <a:xfrm>
            <a:off x="4900341" y="3962757"/>
            <a:ext cx="1499245" cy="22838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6000" dirty="0" smtClean="0"/>
              <a:t>LO</a:t>
            </a:r>
            <a:endParaRPr lang="sl-SI" sz="6000" dirty="0"/>
          </a:p>
        </p:txBody>
      </p:sp>
      <p:sp>
        <p:nvSpPr>
          <p:cNvPr id="13" name="Naslov 3"/>
          <p:cNvSpPr txBox="1">
            <a:spLocks/>
          </p:cNvSpPr>
          <p:nvPr/>
        </p:nvSpPr>
        <p:spPr bwMode="gray">
          <a:xfrm>
            <a:off x="6417601" y="3962758"/>
            <a:ext cx="1820312" cy="22838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6000" dirty="0" smtClean="0">
                <a:solidFill>
                  <a:srgbClr val="FFC000"/>
                </a:solidFill>
              </a:rPr>
              <a:t>PAR</a:t>
            </a:r>
            <a:endParaRPr lang="sl-SI" sz="6000" dirty="0">
              <a:solidFill>
                <a:srgbClr val="FFC000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200" y="2683779"/>
            <a:ext cx="1188153" cy="147966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200" y="4706830"/>
            <a:ext cx="1886747" cy="1487459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056" y="660729"/>
            <a:ext cx="805118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8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9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5012575" y="399956"/>
            <a:ext cx="1499245" cy="2283823"/>
          </a:xfrm>
        </p:spPr>
        <p:txBody>
          <a:bodyPr/>
          <a:lstStyle/>
          <a:p>
            <a:r>
              <a:rPr lang="sl-SI" sz="6000" dirty="0" smtClean="0"/>
              <a:t>PA</a:t>
            </a:r>
            <a:endParaRPr lang="sl-SI" sz="6000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idx="1"/>
          </p:nvPr>
        </p:nvSpPr>
        <p:spPr>
          <a:xfrm>
            <a:off x="6362190" y="399956"/>
            <a:ext cx="3757545" cy="2283824"/>
          </a:xfrm>
        </p:spPr>
        <p:txBody>
          <a:bodyPr>
            <a:normAutofit/>
          </a:bodyPr>
          <a:lstStyle/>
          <a:p>
            <a:r>
              <a:rPr lang="sl-SI" sz="6000" dirty="0" smtClean="0"/>
              <a:t>LI</a:t>
            </a:r>
            <a:endParaRPr lang="sl-SI" sz="6000" dirty="0"/>
          </a:p>
        </p:txBody>
      </p:sp>
      <p:sp>
        <p:nvSpPr>
          <p:cNvPr id="7" name="Naslov 3"/>
          <p:cNvSpPr txBox="1">
            <a:spLocks/>
          </p:cNvSpPr>
          <p:nvPr/>
        </p:nvSpPr>
        <p:spPr bwMode="gray">
          <a:xfrm>
            <a:off x="5142450" y="2156711"/>
            <a:ext cx="1499245" cy="22838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6000" dirty="0" smtClean="0"/>
              <a:t>LE</a:t>
            </a:r>
            <a:endParaRPr lang="sl-SI" sz="6000" dirty="0"/>
          </a:p>
        </p:txBody>
      </p:sp>
      <p:sp>
        <p:nvSpPr>
          <p:cNvPr id="9" name="Naslov 3"/>
          <p:cNvSpPr txBox="1">
            <a:spLocks/>
          </p:cNvSpPr>
          <p:nvPr/>
        </p:nvSpPr>
        <p:spPr bwMode="gray">
          <a:xfrm>
            <a:off x="6448072" y="2219712"/>
            <a:ext cx="1499245" cy="22838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6000" dirty="0" smtClean="0">
                <a:solidFill>
                  <a:srgbClr val="FFC000"/>
                </a:solidFill>
              </a:rPr>
              <a:t>TA</a:t>
            </a:r>
            <a:endParaRPr lang="sl-SI" sz="6000" dirty="0">
              <a:solidFill>
                <a:srgbClr val="FFC000"/>
              </a:solidFill>
            </a:endParaRPr>
          </a:p>
        </p:txBody>
      </p:sp>
      <p:sp>
        <p:nvSpPr>
          <p:cNvPr id="12" name="Naslov 3"/>
          <p:cNvSpPr txBox="1">
            <a:spLocks/>
          </p:cNvSpPr>
          <p:nvPr/>
        </p:nvSpPr>
        <p:spPr bwMode="gray">
          <a:xfrm>
            <a:off x="4900341" y="3962757"/>
            <a:ext cx="1499245" cy="22838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6000" dirty="0" smtClean="0"/>
              <a:t>RA</a:t>
            </a:r>
            <a:endParaRPr lang="sl-SI" sz="6000" dirty="0"/>
          </a:p>
        </p:txBody>
      </p:sp>
      <p:sp>
        <p:nvSpPr>
          <p:cNvPr id="13" name="Naslov 3"/>
          <p:cNvSpPr txBox="1">
            <a:spLocks/>
          </p:cNvSpPr>
          <p:nvPr/>
        </p:nvSpPr>
        <p:spPr bwMode="gray">
          <a:xfrm>
            <a:off x="6417601" y="3962758"/>
            <a:ext cx="1820312" cy="22838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6000" dirty="0" smtClean="0">
                <a:solidFill>
                  <a:srgbClr val="FFC000"/>
                </a:solidFill>
              </a:rPr>
              <a:t>KE</a:t>
            </a:r>
            <a:endParaRPr lang="sl-SI" sz="6000" dirty="0">
              <a:solidFill>
                <a:srgbClr val="FFC000"/>
              </a:solidFill>
            </a:endParaRPr>
          </a:p>
        </p:txBody>
      </p:sp>
      <p:sp>
        <p:nvSpPr>
          <p:cNvPr id="11" name="Naslov 3"/>
          <p:cNvSpPr txBox="1">
            <a:spLocks/>
          </p:cNvSpPr>
          <p:nvPr/>
        </p:nvSpPr>
        <p:spPr bwMode="gray">
          <a:xfrm>
            <a:off x="7215993" y="387497"/>
            <a:ext cx="1820312" cy="22838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6000" dirty="0" smtClean="0">
                <a:solidFill>
                  <a:srgbClr val="FF0000"/>
                </a:solidFill>
              </a:rPr>
              <a:t>CA</a:t>
            </a:r>
            <a:endParaRPr lang="sl-SI" sz="6000" dirty="0">
              <a:solidFill>
                <a:srgbClr val="FF0000"/>
              </a:solidFill>
            </a:endParaRPr>
          </a:p>
        </p:txBody>
      </p:sp>
      <p:sp>
        <p:nvSpPr>
          <p:cNvPr id="14" name="Naslov 3"/>
          <p:cNvSpPr txBox="1">
            <a:spLocks/>
          </p:cNvSpPr>
          <p:nvPr/>
        </p:nvSpPr>
        <p:spPr bwMode="gray">
          <a:xfrm>
            <a:off x="7687542" y="2225182"/>
            <a:ext cx="1820312" cy="22838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6000" dirty="0" smtClean="0">
                <a:solidFill>
                  <a:srgbClr val="FF0000"/>
                </a:solidFill>
              </a:rPr>
              <a:t>LO</a:t>
            </a:r>
            <a:endParaRPr lang="sl-SI" sz="6000" dirty="0">
              <a:solidFill>
                <a:srgbClr val="FF0000"/>
              </a:solidFill>
            </a:endParaRPr>
          </a:p>
        </p:txBody>
      </p:sp>
      <p:sp>
        <p:nvSpPr>
          <p:cNvPr id="15" name="Naslov 3"/>
          <p:cNvSpPr txBox="1">
            <a:spLocks/>
          </p:cNvSpPr>
          <p:nvPr/>
        </p:nvSpPr>
        <p:spPr bwMode="gray">
          <a:xfrm>
            <a:off x="7508710" y="3962757"/>
            <a:ext cx="1820312" cy="22838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6000" dirty="0" smtClean="0">
                <a:solidFill>
                  <a:srgbClr val="FF0000"/>
                </a:solidFill>
              </a:rPr>
              <a:t>TA</a:t>
            </a:r>
            <a:endParaRPr lang="sl-SI" sz="6000" dirty="0">
              <a:solidFill>
                <a:srgbClr val="FF000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206" y="843608"/>
            <a:ext cx="762000" cy="1371600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305" y="2389097"/>
            <a:ext cx="2540559" cy="1451749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760" y="4398020"/>
            <a:ext cx="1978410" cy="19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1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9" grpId="0"/>
      <p:bldP spid="12" grpId="0"/>
      <p:bldP spid="13" grpId="0"/>
      <p:bldP spid="11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2668385" y="947920"/>
            <a:ext cx="7247982" cy="728480"/>
          </a:xfrm>
        </p:spPr>
        <p:txBody>
          <a:bodyPr/>
          <a:lstStyle/>
          <a:p>
            <a:r>
              <a:rPr lang="sl-SI" dirty="0" smtClean="0"/>
              <a:t>BRAVO. PA SI NA KONCU.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777" y="2819573"/>
            <a:ext cx="2667000" cy="2000250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438654" y="6642556"/>
            <a:ext cx="740908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0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Slike iz </a:t>
            </a:r>
            <a:r>
              <a:rPr lang="sl-SI" sz="500" cap="none" spc="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CLIPARTa</a:t>
            </a:r>
            <a:r>
              <a:rPr lang="sl-SI" sz="80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l-SI" sz="80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41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a sejna soba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Ionska sejna soba</Template>
  <TotalTime>57</TotalTime>
  <Words>43</Words>
  <Application>Microsoft Office PowerPoint</Application>
  <PresentationFormat>Širokozaslonsko</PresentationFormat>
  <Paragraphs>30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Naelektrena sejna soba</vt:lpstr>
      <vt:lpstr>PREBERI! KAJ PIŠE?</vt:lpstr>
      <vt:lpstr>DU</vt:lpstr>
      <vt:lpstr>KA</vt:lpstr>
      <vt:lpstr>TE</vt:lpstr>
      <vt:lpstr>PA</vt:lpstr>
      <vt:lpstr>BRAVO. PA SI NA KONCU.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PREBERI! KAJ PIŠE?</dc:title>
  <dc:creator>Monika</dc:creator>
  <cp:lastModifiedBy>Monika</cp:lastModifiedBy>
  <cp:revision>8</cp:revision>
  <dcterms:created xsi:type="dcterms:W3CDTF">2020-04-08T19:14:38Z</dcterms:created>
  <dcterms:modified xsi:type="dcterms:W3CDTF">2020-04-08T20:12:07Z</dcterms:modified>
</cp:coreProperties>
</file>